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 id="2147483866" r:id="rId2"/>
    <p:sldMasterId id="2147483878" r:id="rId3"/>
    <p:sldMasterId id="2147483753" r:id="rId4"/>
    <p:sldMasterId id="2147483782" r:id="rId5"/>
  </p:sldMasterIdLst>
  <p:notesMasterIdLst>
    <p:notesMasterId r:id="rId25"/>
  </p:notesMasterIdLst>
  <p:handoutMasterIdLst>
    <p:handoutMasterId r:id="rId26"/>
  </p:handoutMasterIdLst>
  <p:sldIdLst>
    <p:sldId id="281" r:id="rId6"/>
    <p:sldId id="10500" r:id="rId7"/>
    <p:sldId id="10501" r:id="rId8"/>
    <p:sldId id="10487" r:id="rId9"/>
    <p:sldId id="10489" r:id="rId10"/>
    <p:sldId id="10490" r:id="rId11"/>
    <p:sldId id="10491" r:id="rId12"/>
    <p:sldId id="10493" r:id="rId13"/>
    <p:sldId id="10492" r:id="rId14"/>
    <p:sldId id="261" r:id="rId15"/>
    <p:sldId id="262" r:id="rId16"/>
    <p:sldId id="264" r:id="rId17"/>
    <p:sldId id="10496" r:id="rId18"/>
    <p:sldId id="10494" r:id="rId19"/>
    <p:sldId id="10495" r:id="rId20"/>
    <p:sldId id="10497" r:id="rId21"/>
    <p:sldId id="373" r:id="rId22"/>
    <p:sldId id="10503" r:id="rId23"/>
    <p:sldId id="10498" r:id="rId2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324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CE"/>
    <a:srgbClr val="33CCFF"/>
    <a:srgbClr val="AABFD8"/>
    <a:srgbClr val="808080"/>
    <a:srgbClr val="EEEEEE"/>
    <a:srgbClr val="48B8EA"/>
    <a:srgbClr val="C8C9C7"/>
    <a:srgbClr val="00447C"/>
    <a:srgbClr val="CC6600"/>
    <a:srgbClr val="B729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6C48F6-4C1A-4715-981E-AB09AFAC39F7}" v="2" dt="2022-11-25T06:47:58.1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6224" autoAdjust="0"/>
  </p:normalViewPr>
  <p:slideViewPr>
    <p:cSldViewPr snapToGrid="0">
      <p:cViewPr varScale="1">
        <p:scale>
          <a:sx n="158" d="100"/>
          <a:sy n="158" d="100"/>
        </p:scale>
        <p:origin x="186" y="132"/>
      </p:cViewPr>
      <p:guideLst>
        <p:guide pos="3240"/>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fl" descr="                              Dell - Internal Use - Confidential&#10;"/>
          <p:cNvSpPr txBox="1"/>
          <p:nvPr/>
        </p:nvSpPr>
        <p:spPr>
          <a:xfrm>
            <a:off x="780683" y="8990041"/>
            <a:ext cx="902491" cy="83100"/>
          </a:xfrm>
          <a:prstGeom prst="rect">
            <a:avLst/>
          </a:prstGeom>
          <a:noFill/>
        </p:spPr>
        <p:txBody>
          <a:bodyPr vert="horz" wrap="none" lIns="0" tIns="0" rIns="0" bIns="0" rtlCol="0" anchor="ctr" anchorCtr="0">
            <a:spAutoFit/>
          </a:bodyPr>
          <a:lstStyle/>
          <a:p>
            <a:pPr defTabSz="923087" fontAlgn="base">
              <a:lnSpc>
                <a:spcPct val="90000"/>
              </a:lnSpc>
              <a:spcBef>
                <a:spcPts val="101"/>
              </a:spcBef>
              <a:spcAft>
                <a:spcPts val="101"/>
              </a:spcAft>
              <a:defRPr/>
            </a:pPr>
            <a:r>
              <a:rPr lang="en-US" sz="600">
                <a:solidFill>
                  <a:schemeClr val="bg2"/>
                </a:solidFill>
                <a:latin typeface="Arial" panose="020B0604020202020204" pitchFamily="34" charset="0"/>
              </a:rPr>
              <a:t>© Copyright 2020 Dell Inc.</a:t>
            </a:r>
          </a:p>
        </p:txBody>
      </p:sp>
      <p:sp>
        <p:nvSpPr>
          <p:cNvPr id="7" name="TextBox 6"/>
          <p:cNvSpPr txBox="1"/>
          <p:nvPr/>
        </p:nvSpPr>
        <p:spPr>
          <a:xfrm>
            <a:off x="477119" y="8989695"/>
            <a:ext cx="95629" cy="83793"/>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a:solidFill>
                  <a:schemeClr val="bg2"/>
                </a:solidFill>
                <a:latin typeface="Arial" panose="020B0604020202020204" pitchFamily="34" charset="0"/>
              </a:rPr>
              <a:pPr algn="l" rtl="0" fontAlgn="base">
                <a:lnSpc>
                  <a:spcPct val="90000"/>
                </a:lnSpc>
                <a:spcBef>
                  <a:spcPct val="0"/>
                </a:spcBef>
                <a:spcAft>
                  <a:spcPct val="0"/>
                </a:spcAft>
                <a:buClr>
                  <a:schemeClr val="bg1"/>
                </a:buClr>
              </a:pPr>
              <a:t>‹#›</a:t>
            </a:fld>
            <a:endParaRPr lang="en-US" sz="600" err="1">
              <a:solidFill>
                <a:schemeClr val="bg2"/>
              </a:solidFill>
              <a:latin typeface="Arial" panose="020B0604020202020204" pitchFamily="34" charset="0"/>
            </a:endParaRPr>
          </a:p>
        </p:txBody>
      </p:sp>
    </p:spTree>
    <p:extLst>
      <p:ext uri="{BB962C8B-B14F-4D97-AF65-F5344CB8AC3E}">
        <p14:creationId xmlns:p14="http://schemas.microsoft.com/office/powerpoint/2010/main" val="4227136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96888" y="173038"/>
            <a:ext cx="5940425" cy="3341687"/>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462280" y="3803332"/>
            <a:ext cx="6009640" cy="4978718"/>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l" descr="                              Dell - Internal Use - Confidential&#10;"/>
          <p:cNvSpPr txBox="1"/>
          <p:nvPr/>
        </p:nvSpPr>
        <p:spPr>
          <a:xfrm>
            <a:off x="780683" y="8990041"/>
            <a:ext cx="902491" cy="83100"/>
          </a:xfrm>
          <a:prstGeom prst="rect">
            <a:avLst/>
          </a:prstGeom>
          <a:noFill/>
        </p:spPr>
        <p:txBody>
          <a:bodyPr vert="horz" wrap="none" lIns="0" tIns="0" rIns="0" bIns="0" rtlCol="0" anchor="ctr" anchorCtr="0">
            <a:spAutoFit/>
          </a:bodyPr>
          <a:lstStyle/>
          <a:p>
            <a:pPr defTabSz="923087" fontAlgn="base">
              <a:lnSpc>
                <a:spcPct val="90000"/>
              </a:lnSpc>
              <a:spcBef>
                <a:spcPts val="101"/>
              </a:spcBef>
              <a:spcAft>
                <a:spcPts val="101"/>
              </a:spcAft>
              <a:defRPr/>
            </a:pPr>
            <a:r>
              <a:rPr lang="en-US" sz="600">
                <a:solidFill>
                  <a:schemeClr val="bg2"/>
                </a:solidFill>
                <a:latin typeface="Arial" panose="020B0604020202020204" pitchFamily="34" charset="0"/>
              </a:rPr>
              <a:t>© Copyright 2020 Dell Inc.</a:t>
            </a:r>
          </a:p>
        </p:txBody>
      </p:sp>
      <p:sp>
        <p:nvSpPr>
          <p:cNvPr id="9" name="TextBox 8"/>
          <p:cNvSpPr txBox="1"/>
          <p:nvPr/>
        </p:nvSpPr>
        <p:spPr>
          <a:xfrm>
            <a:off x="477119" y="8989695"/>
            <a:ext cx="95629" cy="83793"/>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a:solidFill>
                  <a:schemeClr val="bg2"/>
                </a:solidFill>
                <a:latin typeface="Arial" panose="020B0604020202020204" pitchFamily="34" charset="0"/>
              </a:rPr>
              <a:pPr algn="l" rtl="0" fontAlgn="base">
                <a:lnSpc>
                  <a:spcPct val="90000"/>
                </a:lnSpc>
                <a:spcBef>
                  <a:spcPct val="0"/>
                </a:spcBef>
                <a:spcAft>
                  <a:spcPct val="0"/>
                </a:spcAft>
                <a:buClr>
                  <a:schemeClr val="bg1"/>
                </a:buClr>
              </a:pPr>
              <a:t>‹#›</a:t>
            </a:fld>
            <a:endParaRPr lang="en-US" sz="600" err="1">
              <a:solidFill>
                <a:schemeClr val="bg2"/>
              </a:solidFill>
              <a:latin typeface="Arial" panose="020B0604020202020204" pitchFamily="34" charset="0"/>
            </a:endParaRPr>
          </a:p>
        </p:txBody>
      </p:sp>
    </p:spTree>
    <p:extLst>
      <p:ext uri="{BB962C8B-B14F-4D97-AF65-F5344CB8AC3E}">
        <p14:creationId xmlns:p14="http://schemas.microsoft.com/office/powerpoint/2010/main" val="2384313598"/>
      </p:ext>
    </p:extLst>
  </p:cSld>
  <p:clrMap bg1="lt1" tx1="dk1" bg2="lt2" tx2="dk2" accent1="accent1" accent2="accent2" accent3="accent3" accent4="accent4" accent5="accent5" accent6="accent6" hlink="hlink" folHlink="folHlink"/>
  <p:notesStyle>
    <a:lvl1pPr marL="0" algn="l" defTabSz="685800" rtl="0" eaLnBrk="1" latinLnBrk="0" hangingPunct="1">
      <a:spcBef>
        <a:spcPts val="0"/>
      </a:spcBef>
      <a:defRPr sz="1100" kern="1200">
        <a:solidFill>
          <a:schemeClr val="bg2"/>
        </a:solidFill>
        <a:latin typeface="Arial" panose="020B0604020202020204" pitchFamily="34" charset="0"/>
        <a:ea typeface="+mn-ea"/>
        <a:cs typeface="+mn-cs"/>
      </a:defRPr>
    </a:lvl1pPr>
    <a:lvl2pPr marL="5143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2pPr>
    <a:lvl3pPr marL="8572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3pPr>
    <a:lvl4pPr marL="12001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4pPr>
    <a:lvl5pPr marL="1543050" indent="-171450" algn="l" defTabSz="685800" rtl="0" eaLnBrk="1" latinLnBrk="0" hangingPunct="1">
      <a:spcBef>
        <a:spcPts val="300"/>
      </a:spcBef>
      <a:buClrTx/>
      <a:buFont typeface="Arial" panose="020B0604020202020204" pitchFamily="34" charset="0"/>
      <a:buChar char="•"/>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5302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1415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8665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6332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50" y="414337"/>
            <a:ext cx="8572500"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285750" y="2057400"/>
            <a:ext cx="8572500"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08751" y="4373774"/>
            <a:ext cx="2706624" cy="351861"/>
          </a:xfrm>
          <a:prstGeom prst="rect">
            <a:avLst/>
          </a:prstGeom>
        </p:spPr>
      </p:pic>
    </p:spTree>
    <p:extLst>
      <p:ext uri="{BB962C8B-B14F-4D97-AF65-F5344CB8AC3E}">
        <p14:creationId xmlns:p14="http://schemas.microsoft.com/office/powerpoint/2010/main" val="399461045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039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1197449497"/>
      </p:ext>
    </p:extLst>
  </p:cSld>
  <p:clrMapOvr>
    <a:masterClrMapping/>
  </p:clrMapOvr>
  <p:extLst>
    <p:ext uri="{DCECCB84-F9BA-43D5-87BE-67443E8EF086}">
      <p15:sldGuideLst xmlns:p15="http://schemas.microsoft.com/office/powerpoint/2012/main">
        <p15:guide id="1" orient="horz" pos="2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2233432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2096137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effectLst>
                  <a:glow rad="12700">
                    <a:schemeClr val="accent1">
                      <a:alpha val="40000"/>
                    </a:schemeClr>
                  </a:glow>
                </a:effectLst>
                <a:latin typeface="Arial" panose="020B0604020202020204" pitchFamily="34" charset="0"/>
              </a:defRPr>
            </a:lvl1pPr>
          </a:lstStyle>
          <a:p>
            <a:r>
              <a:rPr lang="en-US"/>
              <a:t>Click to edit Master title style</a:t>
            </a:r>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4059107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lang="en-US" sz="5400" dirty="0">
                <a:solidFill>
                  <a:schemeClr val="tx2"/>
                </a:solidFill>
                <a:effectLst>
                  <a:glow rad="12700">
                    <a:schemeClr val="accent1">
                      <a:alpha val="40000"/>
                    </a:schemeClr>
                  </a:glow>
                </a:effectLst>
                <a:latin typeface="Arial" panose="020B0604020202020204" pitchFamily="34" charset="0"/>
              </a:defRPr>
            </a:lvl1pPr>
          </a:lstStyle>
          <a:p>
            <a:pPr lvl="0"/>
            <a:r>
              <a:rPr lang="en-US"/>
              <a:t>Click to edit Master title style</a:t>
            </a:r>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2615386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 blue gradient bkgd">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tx2"/>
                </a:solidFill>
                <a:latin typeface="Arial" panose="020B0604020202020204" pitchFamily="34" charset="0"/>
              </a:defRPr>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38416549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logo slide">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ED6EC7-6D3E-4027-A733-9B78EBA486D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26378" y="2254304"/>
            <a:ext cx="5093208" cy="660231"/>
          </a:xfrm>
          <a:prstGeom prst="rect">
            <a:avLst/>
          </a:prstGeom>
        </p:spPr>
      </p:pic>
    </p:spTree>
    <p:extLst>
      <p:ext uri="{BB962C8B-B14F-4D97-AF65-F5344CB8AC3E}">
        <p14:creationId xmlns:p14="http://schemas.microsoft.com/office/powerpoint/2010/main" val="173365029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1868-3B83-4472-8414-2DD9CA1EFD34}"/>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61A976-242C-41FF-AD31-75368E68CF45}"/>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A2806E-83FF-4114-84B9-D9469F03D859}"/>
              </a:ext>
            </a:extLst>
          </p:cNvPr>
          <p:cNvSpPr>
            <a:spLocks noGrp="1"/>
          </p:cNvSpPr>
          <p:nvPr>
            <p:ph type="dt" sz="half" idx="10"/>
          </p:nvPr>
        </p:nvSpPr>
        <p:spPr/>
        <p:txBody>
          <a:bodyPr/>
          <a:lstStyle/>
          <a:p>
            <a:fld id="{C7FFBC88-777F-4565-9751-5F7F19F08A85}" type="datetimeFigureOut">
              <a:rPr lang="en-US" smtClean="0"/>
              <a:t>11/25/2022</a:t>
            </a:fld>
            <a:endParaRPr lang="en-US"/>
          </a:p>
        </p:txBody>
      </p:sp>
      <p:sp>
        <p:nvSpPr>
          <p:cNvPr id="5" name="Footer Placeholder 4">
            <a:extLst>
              <a:ext uri="{FF2B5EF4-FFF2-40B4-BE49-F238E27FC236}">
                <a16:creationId xmlns:a16="http://schemas.microsoft.com/office/drawing/2014/main" id="{626DDFB9-3E6B-46D2-8318-5AE471DC0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4EFE9-8AA3-4B91-BF88-B441C62D814D}"/>
              </a:ext>
            </a:extLst>
          </p:cNvPr>
          <p:cNvSpPr>
            <a:spLocks noGrp="1"/>
          </p:cNvSpPr>
          <p:nvPr>
            <p:ph type="sldNum" sz="quarter" idx="12"/>
          </p:nvPr>
        </p:nvSpPr>
        <p:spPr/>
        <p:txBody>
          <a:bodyPr/>
          <a:lstStyle/>
          <a:p>
            <a:fld id="{86A6155A-FD87-4E43-A58E-21075C3B6BB1}" type="slidenum">
              <a:rPr lang="en-US" smtClean="0"/>
              <a:t>‹#›</a:t>
            </a:fld>
            <a:endParaRPr lang="en-US"/>
          </a:p>
        </p:txBody>
      </p:sp>
    </p:spTree>
    <p:extLst>
      <p:ext uri="{BB962C8B-B14F-4D97-AF65-F5344CB8AC3E}">
        <p14:creationId xmlns:p14="http://schemas.microsoft.com/office/powerpoint/2010/main" val="2168443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5DFD1-8DAD-44FD-B33C-5CEA08625A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F7037-1E4F-47B7-9A2A-9496623C34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53930-4193-4CC3-9568-5DFB18E9347C}"/>
              </a:ext>
            </a:extLst>
          </p:cNvPr>
          <p:cNvSpPr>
            <a:spLocks noGrp="1"/>
          </p:cNvSpPr>
          <p:nvPr>
            <p:ph type="dt" sz="half" idx="10"/>
          </p:nvPr>
        </p:nvSpPr>
        <p:spPr/>
        <p:txBody>
          <a:bodyPr/>
          <a:lstStyle/>
          <a:p>
            <a:fld id="{C7FFBC88-777F-4565-9751-5F7F19F08A85}" type="datetimeFigureOut">
              <a:rPr lang="en-US" smtClean="0"/>
              <a:t>11/25/2022</a:t>
            </a:fld>
            <a:endParaRPr lang="en-US"/>
          </a:p>
        </p:txBody>
      </p:sp>
      <p:sp>
        <p:nvSpPr>
          <p:cNvPr id="5" name="Footer Placeholder 4">
            <a:extLst>
              <a:ext uri="{FF2B5EF4-FFF2-40B4-BE49-F238E27FC236}">
                <a16:creationId xmlns:a16="http://schemas.microsoft.com/office/drawing/2014/main" id="{AC4A0C5E-5D13-468E-97D1-ACF21651E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9DC40-BA16-4938-B7C8-162265CF32CF}"/>
              </a:ext>
            </a:extLst>
          </p:cNvPr>
          <p:cNvSpPr>
            <a:spLocks noGrp="1"/>
          </p:cNvSpPr>
          <p:nvPr>
            <p:ph type="sldNum" sz="quarter" idx="12"/>
          </p:nvPr>
        </p:nvSpPr>
        <p:spPr/>
        <p:txBody>
          <a:bodyPr/>
          <a:lstStyle/>
          <a:p>
            <a:fld id="{86A6155A-FD87-4E43-A58E-21075C3B6BB1}" type="slidenum">
              <a:rPr lang="en-US" smtClean="0"/>
              <a:t>‹#›</a:t>
            </a:fld>
            <a:endParaRPr lang="en-US"/>
          </a:p>
        </p:txBody>
      </p:sp>
    </p:spTree>
    <p:extLst>
      <p:ext uri="{BB962C8B-B14F-4D97-AF65-F5344CB8AC3E}">
        <p14:creationId xmlns:p14="http://schemas.microsoft.com/office/powerpoint/2010/main" val="142802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9A41B-9CF1-4CD6-B1E3-F736C63833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08751" y="4373774"/>
            <a:ext cx="2706624" cy="351861"/>
          </a:xfrm>
          <a:prstGeom prst="rect">
            <a:avLst/>
          </a:prstGeom>
        </p:spPr>
      </p:pic>
      <p:sp>
        <p:nvSpPr>
          <p:cNvPr id="10" name="Title 1">
            <a:extLst>
              <a:ext uri="{FF2B5EF4-FFF2-40B4-BE49-F238E27FC236}">
                <a16:creationId xmlns:a16="http://schemas.microsoft.com/office/drawing/2014/main" id="{10344EF7-FB04-41A4-900F-48EC95C6F3B4}"/>
              </a:ext>
            </a:extLst>
          </p:cNvPr>
          <p:cNvSpPr>
            <a:spLocks noGrp="1"/>
          </p:cNvSpPr>
          <p:nvPr>
            <p:ph type="ctrTitle"/>
          </p:nvPr>
        </p:nvSpPr>
        <p:spPr>
          <a:xfrm>
            <a:off x="285750" y="414337"/>
            <a:ext cx="8572500"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A67014B0-AEAB-4CC8-BCED-661FF1CA2731}"/>
              </a:ext>
            </a:extLst>
          </p:cNvPr>
          <p:cNvSpPr>
            <a:spLocks noGrp="1"/>
          </p:cNvSpPr>
          <p:nvPr>
            <p:ph type="subTitle" idx="1"/>
          </p:nvPr>
        </p:nvSpPr>
        <p:spPr>
          <a:xfrm>
            <a:off x="285750" y="2057400"/>
            <a:ext cx="8572500"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3985589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7FA2-0DF3-4934-A723-AC51B81EED55}"/>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8E4B7-E119-4560-8C3B-B13374C0E872}"/>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6C8AD8-57ED-4391-A2AF-6FB25A50FAA5}"/>
              </a:ext>
            </a:extLst>
          </p:cNvPr>
          <p:cNvSpPr>
            <a:spLocks noGrp="1"/>
          </p:cNvSpPr>
          <p:nvPr>
            <p:ph type="dt" sz="half" idx="10"/>
          </p:nvPr>
        </p:nvSpPr>
        <p:spPr/>
        <p:txBody>
          <a:bodyPr/>
          <a:lstStyle/>
          <a:p>
            <a:fld id="{C7FFBC88-777F-4565-9751-5F7F19F08A85}" type="datetimeFigureOut">
              <a:rPr lang="en-US" smtClean="0"/>
              <a:t>11/25/2022</a:t>
            </a:fld>
            <a:endParaRPr lang="en-US"/>
          </a:p>
        </p:txBody>
      </p:sp>
      <p:sp>
        <p:nvSpPr>
          <p:cNvPr id="5" name="Footer Placeholder 4">
            <a:extLst>
              <a:ext uri="{FF2B5EF4-FFF2-40B4-BE49-F238E27FC236}">
                <a16:creationId xmlns:a16="http://schemas.microsoft.com/office/drawing/2014/main" id="{36BCF662-769D-47C2-BCB3-899201B88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5B6950-6446-4E13-B863-6963FBFA7F67}"/>
              </a:ext>
            </a:extLst>
          </p:cNvPr>
          <p:cNvSpPr>
            <a:spLocks noGrp="1"/>
          </p:cNvSpPr>
          <p:nvPr>
            <p:ph type="sldNum" sz="quarter" idx="12"/>
          </p:nvPr>
        </p:nvSpPr>
        <p:spPr/>
        <p:txBody>
          <a:bodyPr/>
          <a:lstStyle/>
          <a:p>
            <a:fld id="{86A6155A-FD87-4E43-A58E-21075C3B6BB1}" type="slidenum">
              <a:rPr lang="en-US" smtClean="0"/>
              <a:t>‹#›</a:t>
            </a:fld>
            <a:endParaRPr lang="en-US"/>
          </a:p>
        </p:txBody>
      </p:sp>
    </p:spTree>
    <p:extLst>
      <p:ext uri="{BB962C8B-B14F-4D97-AF65-F5344CB8AC3E}">
        <p14:creationId xmlns:p14="http://schemas.microsoft.com/office/powerpoint/2010/main" val="975510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9BCAD-226E-4D0D-BFEA-7E458F0A96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7619C-FE5A-4577-9DEA-D41777464EEF}"/>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9A3FEA-1D94-40FA-B7F4-B9A787BEB74B}"/>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A1341F-ECB1-4107-B9EE-D8AA8E228CDB}"/>
              </a:ext>
            </a:extLst>
          </p:cNvPr>
          <p:cNvSpPr>
            <a:spLocks noGrp="1"/>
          </p:cNvSpPr>
          <p:nvPr>
            <p:ph type="dt" sz="half" idx="10"/>
          </p:nvPr>
        </p:nvSpPr>
        <p:spPr/>
        <p:txBody>
          <a:bodyPr/>
          <a:lstStyle/>
          <a:p>
            <a:fld id="{C7FFBC88-777F-4565-9751-5F7F19F08A85}" type="datetimeFigureOut">
              <a:rPr lang="en-US" smtClean="0"/>
              <a:t>11/25/2022</a:t>
            </a:fld>
            <a:endParaRPr lang="en-US"/>
          </a:p>
        </p:txBody>
      </p:sp>
      <p:sp>
        <p:nvSpPr>
          <p:cNvPr id="6" name="Footer Placeholder 5">
            <a:extLst>
              <a:ext uri="{FF2B5EF4-FFF2-40B4-BE49-F238E27FC236}">
                <a16:creationId xmlns:a16="http://schemas.microsoft.com/office/drawing/2014/main" id="{048C160D-7245-4E2B-9C2D-ABD39F851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1BCF57-12A5-4AB3-9CF7-6D40233F7DA4}"/>
              </a:ext>
            </a:extLst>
          </p:cNvPr>
          <p:cNvSpPr>
            <a:spLocks noGrp="1"/>
          </p:cNvSpPr>
          <p:nvPr>
            <p:ph type="sldNum" sz="quarter" idx="12"/>
          </p:nvPr>
        </p:nvSpPr>
        <p:spPr/>
        <p:txBody>
          <a:bodyPr/>
          <a:lstStyle/>
          <a:p>
            <a:fld id="{86A6155A-FD87-4E43-A58E-21075C3B6BB1}" type="slidenum">
              <a:rPr lang="en-US" smtClean="0"/>
              <a:t>‹#›</a:t>
            </a:fld>
            <a:endParaRPr lang="en-US"/>
          </a:p>
        </p:txBody>
      </p:sp>
    </p:spTree>
    <p:extLst>
      <p:ext uri="{BB962C8B-B14F-4D97-AF65-F5344CB8AC3E}">
        <p14:creationId xmlns:p14="http://schemas.microsoft.com/office/powerpoint/2010/main" val="1851609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323C-FB14-4F0D-8BE7-533593BD47EA}"/>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113AF4-5DD2-4A6D-8125-28DF894D160B}"/>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DF954-00EF-4B86-B6AF-2D3B9C0DA4D3}"/>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7B9DE5-7E23-4CE6-9C92-F04FCD283D5C}"/>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228F6B-8D43-4429-8361-5CB6CA5AEA79}"/>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C6C281-3213-4B6D-A68B-9F26DFB310CF}"/>
              </a:ext>
            </a:extLst>
          </p:cNvPr>
          <p:cNvSpPr>
            <a:spLocks noGrp="1"/>
          </p:cNvSpPr>
          <p:nvPr>
            <p:ph type="dt" sz="half" idx="10"/>
          </p:nvPr>
        </p:nvSpPr>
        <p:spPr/>
        <p:txBody>
          <a:bodyPr/>
          <a:lstStyle/>
          <a:p>
            <a:fld id="{C7FFBC88-777F-4565-9751-5F7F19F08A85}" type="datetimeFigureOut">
              <a:rPr lang="en-US" smtClean="0"/>
              <a:t>11/25/2022</a:t>
            </a:fld>
            <a:endParaRPr lang="en-US"/>
          </a:p>
        </p:txBody>
      </p:sp>
      <p:sp>
        <p:nvSpPr>
          <p:cNvPr id="8" name="Footer Placeholder 7">
            <a:extLst>
              <a:ext uri="{FF2B5EF4-FFF2-40B4-BE49-F238E27FC236}">
                <a16:creationId xmlns:a16="http://schemas.microsoft.com/office/drawing/2014/main" id="{9EC93082-D748-4498-84F6-C6625EABD0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1BDA8F-0EA3-44ED-BF3A-F94DEFF56AF7}"/>
              </a:ext>
            </a:extLst>
          </p:cNvPr>
          <p:cNvSpPr>
            <a:spLocks noGrp="1"/>
          </p:cNvSpPr>
          <p:nvPr>
            <p:ph type="sldNum" sz="quarter" idx="12"/>
          </p:nvPr>
        </p:nvSpPr>
        <p:spPr/>
        <p:txBody>
          <a:bodyPr/>
          <a:lstStyle/>
          <a:p>
            <a:fld id="{86A6155A-FD87-4E43-A58E-21075C3B6BB1}" type="slidenum">
              <a:rPr lang="en-US" smtClean="0"/>
              <a:t>‹#›</a:t>
            </a:fld>
            <a:endParaRPr lang="en-US"/>
          </a:p>
        </p:txBody>
      </p:sp>
    </p:spTree>
    <p:extLst>
      <p:ext uri="{BB962C8B-B14F-4D97-AF65-F5344CB8AC3E}">
        <p14:creationId xmlns:p14="http://schemas.microsoft.com/office/powerpoint/2010/main" val="4160653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78C96-865C-4602-9D6A-F2B390C147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965B7F-225E-4185-9AF0-86855A68C501}"/>
              </a:ext>
            </a:extLst>
          </p:cNvPr>
          <p:cNvSpPr>
            <a:spLocks noGrp="1"/>
          </p:cNvSpPr>
          <p:nvPr>
            <p:ph type="dt" sz="half" idx="10"/>
          </p:nvPr>
        </p:nvSpPr>
        <p:spPr/>
        <p:txBody>
          <a:bodyPr/>
          <a:lstStyle/>
          <a:p>
            <a:fld id="{C7FFBC88-777F-4565-9751-5F7F19F08A85}" type="datetimeFigureOut">
              <a:rPr lang="en-US" smtClean="0"/>
              <a:t>11/25/2022</a:t>
            </a:fld>
            <a:endParaRPr lang="en-US"/>
          </a:p>
        </p:txBody>
      </p:sp>
      <p:sp>
        <p:nvSpPr>
          <p:cNvPr id="4" name="Footer Placeholder 3">
            <a:extLst>
              <a:ext uri="{FF2B5EF4-FFF2-40B4-BE49-F238E27FC236}">
                <a16:creationId xmlns:a16="http://schemas.microsoft.com/office/drawing/2014/main" id="{7A05E31B-1F14-4E8A-B6DA-5963937922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0EC8C8-8D1D-4BB5-9237-B9254CAE7E3F}"/>
              </a:ext>
            </a:extLst>
          </p:cNvPr>
          <p:cNvSpPr>
            <a:spLocks noGrp="1"/>
          </p:cNvSpPr>
          <p:nvPr>
            <p:ph type="sldNum" sz="quarter" idx="12"/>
          </p:nvPr>
        </p:nvSpPr>
        <p:spPr/>
        <p:txBody>
          <a:bodyPr/>
          <a:lstStyle/>
          <a:p>
            <a:fld id="{86A6155A-FD87-4E43-A58E-21075C3B6BB1}" type="slidenum">
              <a:rPr lang="en-US" smtClean="0"/>
              <a:t>‹#›</a:t>
            </a:fld>
            <a:endParaRPr lang="en-US"/>
          </a:p>
        </p:txBody>
      </p:sp>
    </p:spTree>
    <p:extLst>
      <p:ext uri="{BB962C8B-B14F-4D97-AF65-F5344CB8AC3E}">
        <p14:creationId xmlns:p14="http://schemas.microsoft.com/office/powerpoint/2010/main" val="487668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7201F8-03EA-400B-82A7-59A75A83CFCD}"/>
              </a:ext>
            </a:extLst>
          </p:cNvPr>
          <p:cNvSpPr>
            <a:spLocks noGrp="1"/>
          </p:cNvSpPr>
          <p:nvPr>
            <p:ph type="dt" sz="half" idx="10"/>
          </p:nvPr>
        </p:nvSpPr>
        <p:spPr/>
        <p:txBody>
          <a:bodyPr/>
          <a:lstStyle/>
          <a:p>
            <a:fld id="{C7FFBC88-777F-4565-9751-5F7F19F08A85}" type="datetimeFigureOut">
              <a:rPr lang="en-US" smtClean="0"/>
              <a:t>11/25/2022</a:t>
            </a:fld>
            <a:endParaRPr lang="en-US"/>
          </a:p>
        </p:txBody>
      </p:sp>
      <p:sp>
        <p:nvSpPr>
          <p:cNvPr id="3" name="Footer Placeholder 2">
            <a:extLst>
              <a:ext uri="{FF2B5EF4-FFF2-40B4-BE49-F238E27FC236}">
                <a16:creationId xmlns:a16="http://schemas.microsoft.com/office/drawing/2014/main" id="{3D165B83-D205-47DC-85DD-19529F0BA6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DD8D5A-7F3C-44EB-A986-89DC4364D587}"/>
              </a:ext>
            </a:extLst>
          </p:cNvPr>
          <p:cNvSpPr>
            <a:spLocks noGrp="1"/>
          </p:cNvSpPr>
          <p:nvPr>
            <p:ph type="sldNum" sz="quarter" idx="12"/>
          </p:nvPr>
        </p:nvSpPr>
        <p:spPr/>
        <p:txBody>
          <a:bodyPr/>
          <a:lstStyle/>
          <a:p>
            <a:fld id="{86A6155A-FD87-4E43-A58E-21075C3B6BB1}" type="slidenum">
              <a:rPr lang="en-US" smtClean="0"/>
              <a:t>‹#›</a:t>
            </a:fld>
            <a:endParaRPr lang="en-US"/>
          </a:p>
        </p:txBody>
      </p:sp>
    </p:spTree>
    <p:extLst>
      <p:ext uri="{BB962C8B-B14F-4D97-AF65-F5344CB8AC3E}">
        <p14:creationId xmlns:p14="http://schemas.microsoft.com/office/powerpoint/2010/main" val="1456277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4A1B-9F99-46CC-BFAE-BF9782C27ABC}"/>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EF81A5-603A-4463-A843-C574A91501D5}"/>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7BF862-9C8B-40C3-B5DC-DD97AEF1E1CB}"/>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8D7660-D5B5-41F5-89BB-852DA79FB70C}"/>
              </a:ext>
            </a:extLst>
          </p:cNvPr>
          <p:cNvSpPr>
            <a:spLocks noGrp="1"/>
          </p:cNvSpPr>
          <p:nvPr>
            <p:ph type="dt" sz="half" idx="10"/>
          </p:nvPr>
        </p:nvSpPr>
        <p:spPr/>
        <p:txBody>
          <a:bodyPr/>
          <a:lstStyle/>
          <a:p>
            <a:fld id="{C7FFBC88-777F-4565-9751-5F7F19F08A85}" type="datetimeFigureOut">
              <a:rPr lang="en-US" smtClean="0"/>
              <a:t>11/25/2022</a:t>
            </a:fld>
            <a:endParaRPr lang="en-US"/>
          </a:p>
        </p:txBody>
      </p:sp>
      <p:sp>
        <p:nvSpPr>
          <p:cNvPr id="6" name="Footer Placeholder 5">
            <a:extLst>
              <a:ext uri="{FF2B5EF4-FFF2-40B4-BE49-F238E27FC236}">
                <a16:creationId xmlns:a16="http://schemas.microsoft.com/office/drawing/2014/main" id="{C32B97A8-269B-4356-856B-1957FDA4B6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005E6-2640-4B52-9CCC-ED3A865A0F43}"/>
              </a:ext>
            </a:extLst>
          </p:cNvPr>
          <p:cNvSpPr>
            <a:spLocks noGrp="1"/>
          </p:cNvSpPr>
          <p:nvPr>
            <p:ph type="sldNum" sz="quarter" idx="12"/>
          </p:nvPr>
        </p:nvSpPr>
        <p:spPr/>
        <p:txBody>
          <a:bodyPr/>
          <a:lstStyle/>
          <a:p>
            <a:fld id="{86A6155A-FD87-4E43-A58E-21075C3B6BB1}" type="slidenum">
              <a:rPr lang="en-US" smtClean="0"/>
              <a:t>‹#›</a:t>
            </a:fld>
            <a:endParaRPr lang="en-US"/>
          </a:p>
        </p:txBody>
      </p:sp>
    </p:spTree>
    <p:extLst>
      <p:ext uri="{BB962C8B-B14F-4D97-AF65-F5344CB8AC3E}">
        <p14:creationId xmlns:p14="http://schemas.microsoft.com/office/powerpoint/2010/main" val="1221084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B076-42CB-4578-B578-2AE9DF5D47B1}"/>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406EA8-4374-4F6C-A89C-0A947404928C}"/>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DED215-F560-4008-8757-E352555E9153}"/>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DBC68F-6E7D-4A29-BF09-3263D95ABA67}"/>
              </a:ext>
            </a:extLst>
          </p:cNvPr>
          <p:cNvSpPr>
            <a:spLocks noGrp="1"/>
          </p:cNvSpPr>
          <p:nvPr>
            <p:ph type="dt" sz="half" idx="10"/>
          </p:nvPr>
        </p:nvSpPr>
        <p:spPr/>
        <p:txBody>
          <a:bodyPr/>
          <a:lstStyle/>
          <a:p>
            <a:fld id="{C7FFBC88-777F-4565-9751-5F7F19F08A85}" type="datetimeFigureOut">
              <a:rPr lang="en-US" smtClean="0"/>
              <a:t>11/25/2022</a:t>
            </a:fld>
            <a:endParaRPr lang="en-US"/>
          </a:p>
        </p:txBody>
      </p:sp>
      <p:sp>
        <p:nvSpPr>
          <p:cNvPr id="6" name="Footer Placeholder 5">
            <a:extLst>
              <a:ext uri="{FF2B5EF4-FFF2-40B4-BE49-F238E27FC236}">
                <a16:creationId xmlns:a16="http://schemas.microsoft.com/office/drawing/2014/main" id="{4A7FCEA0-7E8B-4E10-AF39-537C77B29B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5EADF-1152-4C95-852B-05D543C33685}"/>
              </a:ext>
            </a:extLst>
          </p:cNvPr>
          <p:cNvSpPr>
            <a:spLocks noGrp="1"/>
          </p:cNvSpPr>
          <p:nvPr>
            <p:ph type="sldNum" sz="quarter" idx="12"/>
          </p:nvPr>
        </p:nvSpPr>
        <p:spPr/>
        <p:txBody>
          <a:bodyPr/>
          <a:lstStyle/>
          <a:p>
            <a:fld id="{86A6155A-FD87-4E43-A58E-21075C3B6BB1}" type="slidenum">
              <a:rPr lang="en-US" smtClean="0"/>
              <a:t>‹#›</a:t>
            </a:fld>
            <a:endParaRPr lang="en-US"/>
          </a:p>
        </p:txBody>
      </p:sp>
    </p:spTree>
    <p:extLst>
      <p:ext uri="{BB962C8B-B14F-4D97-AF65-F5344CB8AC3E}">
        <p14:creationId xmlns:p14="http://schemas.microsoft.com/office/powerpoint/2010/main" val="2252202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DE18D-8ED1-4317-963C-C1F5849672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0460FA-AEC7-41F1-BC6A-7DA959CA92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C144D-DCF1-470D-8784-7952567F47CE}"/>
              </a:ext>
            </a:extLst>
          </p:cNvPr>
          <p:cNvSpPr>
            <a:spLocks noGrp="1"/>
          </p:cNvSpPr>
          <p:nvPr>
            <p:ph type="dt" sz="half" idx="10"/>
          </p:nvPr>
        </p:nvSpPr>
        <p:spPr/>
        <p:txBody>
          <a:bodyPr/>
          <a:lstStyle/>
          <a:p>
            <a:fld id="{C7FFBC88-777F-4565-9751-5F7F19F08A85}" type="datetimeFigureOut">
              <a:rPr lang="en-US" smtClean="0"/>
              <a:t>11/25/2022</a:t>
            </a:fld>
            <a:endParaRPr lang="en-US"/>
          </a:p>
        </p:txBody>
      </p:sp>
      <p:sp>
        <p:nvSpPr>
          <p:cNvPr id="5" name="Footer Placeholder 4">
            <a:extLst>
              <a:ext uri="{FF2B5EF4-FFF2-40B4-BE49-F238E27FC236}">
                <a16:creationId xmlns:a16="http://schemas.microsoft.com/office/drawing/2014/main" id="{D8C99722-3790-419F-9FB2-71D4FEEC0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32857-8661-4EC1-80A1-F7176F5AD283}"/>
              </a:ext>
            </a:extLst>
          </p:cNvPr>
          <p:cNvSpPr>
            <a:spLocks noGrp="1"/>
          </p:cNvSpPr>
          <p:nvPr>
            <p:ph type="sldNum" sz="quarter" idx="12"/>
          </p:nvPr>
        </p:nvSpPr>
        <p:spPr/>
        <p:txBody>
          <a:bodyPr/>
          <a:lstStyle/>
          <a:p>
            <a:fld id="{86A6155A-FD87-4E43-A58E-21075C3B6BB1}" type="slidenum">
              <a:rPr lang="en-US" smtClean="0"/>
              <a:t>‹#›</a:t>
            </a:fld>
            <a:endParaRPr lang="en-US"/>
          </a:p>
        </p:txBody>
      </p:sp>
    </p:spTree>
    <p:extLst>
      <p:ext uri="{BB962C8B-B14F-4D97-AF65-F5344CB8AC3E}">
        <p14:creationId xmlns:p14="http://schemas.microsoft.com/office/powerpoint/2010/main" val="2618684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8DA522-6899-4ACC-BAC6-DDB9B0FDBEF3}"/>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867F61-CF62-4E74-935C-D45BC0F65D8D}"/>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E7313-F547-4A16-89D6-48D5169275D1}"/>
              </a:ext>
            </a:extLst>
          </p:cNvPr>
          <p:cNvSpPr>
            <a:spLocks noGrp="1"/>
          </p:cNvSpPr>
          <p:nvPr>
            <p:ph type="dt" sz="half" idx="10"/>
          </p:nvPr>
        </p:nvSpPr>
        <p:spPr/>
        <p:txBody>
          <a:bodyPr/>
          <a:lstStyle/>
          <a:p>
            <a:fld id="{C7FFBC88-777F-4565-9751-5F7F19F08A85}" type="datetimeFigureOut">
              <a:rPr lang="en-US" smtClean="0"/>
              <a:t>11/25/2022</a:t>
            </a:fld>
            <a:endParaRPr lang="en-US"/>
          </a:p>
        </p:txBody>
      </p:sp>
      <p:sp>
        <p:nvSpPr>
          <p:cNvPr id="5" name="Footer Placeholder 4">
            <a:extLst>
              <a:ext uri="{FF2B5EF4-FFF2-40B4-BE49-F238E27FC236}">
                <a16:creationId xmlns:a16="http://schemas.microsoft.com/office/drawing/2014/main" id="{9CF4DFAC-224A-4722-AAE5-7EF3A0CEC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A8AF2-7CA9-4878-90A2-87336A88B291}"/>
              </a:ext>
            </a:extLst>
          </p:cNvPr>
          <p:cNvSpPr>
            <a:spLocks noGrp="1"/>
          </p:cNvSpPr>
          <p:nvPr>
            <p:ph type="sldNum" sz="quarter" idx="12"/>
          </p:nvPr>
        </p:nvSpPr>
        <p:spPr/>
        <p:txBody>
          <a:bodyPr/>
          <a:lstStyle/>
          <a:p>
            <a:fld id="{86A6155A-FD87-4E43-A58E-21075C3B6BB1}" type="slidenum">
              <a:rPr lang="en-US" smtClean="0"/>
              <a:t>‹#›</a:t>
            </a:fld>
            <a:endParaRPr lang="en-US"/>
          </a:p>
        </p:txBody>
      </p:sp>
    </p:spTree>
    <p:extLst>
      <p:ext uri="{BB962C8B-B14F-4D97-AF65-F5344CB8AC3E}">
        <p14:creationId xmlns:p14="http://schemas.microsoft.com/office/powerpoint/2010/main" val="4082403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91E1C-0D98-4F12-BF1D-6AF72FCB0A5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A42350-E699-4F0D-81C7-6AD5BC7EC288}"/>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076D58-AED6-4839-A667-686E53AACFB4}"/>
              </a:ext>
            </a:extLst>
          </p:cNvPr>
          <p:cNvSpPr>
            <a:spLocks noGrp="1"/>
          </p:cNvSpPr>
          <p:nvPr>
            <p:ph type="dt" sz="half" idx="10"/>
          </p:nvPr>
        </p:nvSpPr>
        <p:spPr/>
        <p:txBody>
          <a:bodyPr/>
          <a:lstStyle/>
          <a:p>
            <a:fld id="{FECFFD40-D4EB-403D-956B-D20348DCB7B5}" type="datetimeFigureOut">
              <a:rPr lang="en-US" smtClean="0"/>
              <a:t>11/25/2022</a:t>
            </a:fld>
            <a:endParaRPr lang="en-US"/>
          </a:p>
        </p:txBody>
      </p:sp>
      <p:sp>
        <p:nvSpPr>
          <p:cNvPr id="5" name="Footer Placeholder 4">
            <a:extLst>
              <a:ext uri="{FF2B5EF4-FFF2-40B4-BE49-F238E27FC236}">
                <a16:creationId xmlns:a16="http://schemas.microsoft.com/office/drawing/2014/main" id="{EFE4537D-6FA1-4A33-8AFD-9D8028CA4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E0400-2AF6-4191-AB6A-89A42937D53C}"/>
              </a:ext>
            </a:extLst>
          </p:cNvPr>
          <p:cNvSpPr>
            <a:spLocks noGrp="1"/>
          </p:cNvSpPr>
          <p:nvPr>
            <p:ph type="sldNum" sz="quarter" idx="12"/>
          </p:nvPr>
        </p:nvSpPr>
        <p:spPr/>
        <p:txBody>
          <a:bodyPr/>
          <a:lstStyle/>
          <a:p>
            <a:fld id="{B8B6F211-0D26-4B3C-BC9C-54B0E8C6429D}" type="slidenum">
              <a:rPr lang="en-US" smtClean="0"/>
              <a:t>‹#›</a:t>
            </a:fld>
            <a:endParaRPr lang="en-US"/>
          </a:p>
        </p:txBody>
      </p:sp>
    </p:spTree>
    <p:extLst>
      <p:ext uri="{BB962C8B-B14F-4D97-AF65-F5344CB8AC3E}">
        <p14:creationId xmlns:p14="http://schemas.microsoft.com/office/powerpoint/2010/main" val="107645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1102282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5D5BC-F365-46B3-A7B3-8117820466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93C276-44F0-43B8-AE73-6DC8D0B484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D8928F-3A6C-4342-B7E4-09AD4E1D73A2}"/>
              </a:ext>
            </a:extLst>
          </p:cNvPr>
          <p:cNvSpPr>
            <a:spLocks noGrp="1"/>
          </p:cNvSpPr>
          <p:nvPr>
            <p:ph type="dt" sz="half" idx="10"/>
          </p:nvPr>
        </p:nvSpPr>
        <p:spPr/>
        <p:txBody>
          <a:bodyPr/>
          <a:lstStyle/>
          <a:p>
            <a:fld id="{FECFFD40-D4EB-403D-956B-D20348DCB7B5}" type="datetimeFigureOut">
              <a:rPr lang="en-US" smtClean="0"/>
              <a:t>11/25/2022</a:t>
            </a:fld>
            <a:endParaRPr lang="en-US"/>
          </a:p>
        </p:txBody>
      </p:sp>
      <p:sp>
        <p:nvSpPr>
          <p:cNvPr id="5" name="Footer Placeholder 4">
            <a:extLst>
              <a:ext uri="{FF2B5EF4-FFF2-40B4-BE49-F238E27FC236}">
                <a16:creationId xmlns:a16="http://schemas.microsoft.com/office/drawing/2014/main" id="{D421A28A-BCAF-4E97-B592-7E1633FE89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8860B5-544D-4E22-B33B-E8EE88BEA3C0}"/>
              </a:ext>
            </a:extLst>
          </p:cNvPr>
          <p:cNvSpPr>
            <a:spLocks noGrp="1"/>
          </p:cNvSpPr>
          <p:nvPr>
            <p:ph type="sldNum" sz="quarter" idx="12"/>
          </p:nvPr>
        </p:nvSpPr>
        <p:spPr/>
        <p:txBody>
          <a:bodyPr/>
          <a:lstStyle/>
          <a:p>
            <a:fld id="{B8B6F211-0D26-4B3C-BC9C-54B0E8C6429D}" type="slidenum">
              <a:rPr lang="en-US" smtClean="0"/>
              <a:t>‹#›</a:t>
            </a:fld>
            <a:endParaRPr lang="en-US"/>
          </a:p>
        </p:txBody>
      </p:sp>
    </p:spTree>
    <p:extLst>
      <p:ext uri="{BB962C8B-B14F-4D97-AF65-F5344CB8AC3E}">
        <p14:creationId xmlns:p14="http://schemas.microsoft.com/office/powerpoint/2010/main" val="1024067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D12F-DE2E-4374-BAAC-82911ABB5346}"/>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B7E75B-D1E5-46CE-9D1D-0224E0AF1477}"/>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FBBBC7-BFAC-44B5-9CE6-C30AD9D50F02}"/>
              </a:ext>
            </a:extLst>
          </p:cNvPr>
          <p:cNvSpPr>
            <a:spLocks noGrp="1"/>
          </p:cNvSpPr>
          <p:nvPr>
            <p:ph type="dt" sz="half" idx="10"/>
          </p:nvPr>
        </p:nvSpPr>
        <p:spPr/>
        <p:txBody>
          <a:bodyPr/>
          <a:lstStyle/>
          <a:p>
            <a:fld id="{FECFFD40-D4EB-403D-956B-D20348DCB7B5}" type="datetimeFigureOut">
              <a:rPr lang="en-US" smtClean="0"/>
              <a:t>11/25/2022</a:t>
            </a:fld>
            <a:endParaRPr lang="en-US"/>
          </a:p>
        </p:txBody>
      </p:sp>
      <p:sp>
        <p:nvSpPr>
          <p:cNvPr id="5" name="Footer Placeholder 4">
            <a:extLst>
              <a:ext uri="{FF2B5EF4-FFF2-40B4-BE49-F238E27FC236}">
                <a16:creationId xmlns:a16="http://schemas.microsoft.com/office/drawing/2014/main" id="{DD855149-6AF7-4C24-BE2F-9C0D46464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75F70-59DA-49AB-8773-65C2263721E8}"/>
              </a:ext>
            </a:extLst>
          </p:cNvPr>
          <p:cNvSpPr>
            <a:spLocks noGrp="1"/>
          </p:cNvSpPr>
          <p:nvPr>
            <p:ph type="sldNum" sz="quarter" idx="12"/>
          </p:nvPr>
        </p:nvSpPr>
        <p:spPr/>
        <p:txBody>
          <a:bodyPr/>
          <a:lstStyle/>
          <a:p>
            <a:fld id="{B8B6F211-0D26-4B3C-BC9C-54B0E8C6429D}" type="slidenum">
              <a:rPr lang="en-US" smtClean="0"/>
              <a:t>‹#›</a:t>
            </a:fld>
            <a:endParaRPr lang="en-US"/>
          </a:p>
        </p:txBody>
      </p:sp>
    </p:spTree>
    <p:extLst>
      <p:ext uri="{BB962C8B-B14F-4D97-AF65-F5344CB8AC3E}">
        <p14:creationId xmlns:p14="http://schemas.microsoft.com/office/powerpoint/2010/main" val="3101691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C48-7DAC-4D9B-8721-4123717FD6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C2C95B-EFDF-42F3-8F65-D3A139A10DE5}"/>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FAE42F-7719-4267-87E2-E7D0939D60FA}"/>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A2DF07-AC74-4AE0-917F-9868357DA822}"/>
              </a:ext>
            </a:extLst>
          </p:cNvPr>
          <p:cNvSpPr>
            <a:spLocks noGrp="1"/>
          </p:cNvSpPr>
          <p:nvPr>
            <p:ph type="dt" sz="half" idx="10"/>
          </p:nvPr>
        </p:nvSpPr>
        <p:spPr/>
        <p:txBody>
          <a:bodyPr/>
          <a:lstStyle/>
          <a:p>
            <a:fld id="{FECFFD40-D4EB-403D-956B-D20348DCB7B5}" type="datetimeFigureOut">
              <a:rPr lang="en-US" smtClean="0"/>
              <a:t>11/25/2022</a:t>
            </a:fld>
            <a:endParaRPr lang="en-US"/>
          </a:p>
        </p:txBody>
      </p:sp>
      <p:sp>
        <p:nvSpPr>
          <p:cNvPr id="6" name="Footer Placeholder 5">
            <a:extLst>
              <a:ext uri="{FF2B5EF4-FFF2-40B4-BE49-F238E27FC236}">
                <a16:creationId xmlns:a16="http://schemas.microsoft.com/office/drawing/2014/main" id="{7E5551A7-7287-42A7-B7C7-F6EC0A2A2F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39F65-BC2F-4A83-8FC8-7C43110C06BC}"/>
              </a:ext>
            </a:extLst>
          </p:cNvPr>
          <p:cNvSpPr>
            <a:spLocks noGrp="1"/>
          </p:cNvSpPr>
          <p:nvPr>
            <p:ph type="sldNum" sz="quarter" idx="12"/>
          </p:nvPr>
        </p:nvSpPr>
        <p:spPr/>
        <p:txBody>
          <a:bodyPr/>
          <a:lstStyle/>
          <a:p>
            <a:fld id="{B8B6F211-0D26-4B3C-BC9C-54B0E8C6429D}" type="slidenum">
              <a:rPr lang="en-US" smtClean="0"/>
              <a:t>‹#›</a:t>
            </a:fld>
            <a:endParaRPr lang="en-US"/>
          </a:p>
        </p:txBody>
      </p:sp>
    </p:spTree>
    <p:extLst>
      <p:ext uri="{BB962C8B-B14F-4D97-AF65-F5344CB8AC3E}">
        <p14:creationId xmlns:p14="http://schemas.microsoft.com/office/powerpoint/2010/main" val="332963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DD24-8826-4E67-BD7C-E3C7CF9A192A}"/>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DE2588-D369-4959-8AA2-531CDC680334}"/>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ED995D-5F92-4D8B-98F7-D128425F4A95}"/>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ED9A2E-2942-4F09-8879-7641E7255476}"/>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D6BD73-352D-4E89-9FF5-7BD74BD378A3}"/>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6E34AE-6A72-47EF-9AD8-477691F1A44D}"/>
              </a:ext>
            </a:extLst>
          </p:cNvPr>
          <p:cNvSpPr>
            <a:spLocks noGrp="1"/>
          </p:cNvSpPr>
          <p:nvPr>
            <p:ph type="dt" sz="half" idx="10"/>
          </p:nvPr>
        </p:nvSpPr>
        <p:spPr/>
        <p:txBody>
          <a:bodyPr/>
          <a:lstStyle/>
          <a:p>
            <a:fld id="{FECFFD40-D4EB-403D-956B-D20348DCB7B5}" type="datetimeFigureOut">
              <a:rPr lang="en-US" smtClean="0"/>
              <a:t>11/25/2022</a:t>
            </a:fld>
            <a:endParaRPr lang="en-US"/>
          </a:p>
        </p:txBody>
      </p:sp>
      <p:sp>
        <p:nvSpPr>
          <p:cNvPr id="8" name="Footer Placeholder 7">
            <a:extLst>
              <a:ext uri="{FF2B5EF4-FFF2-40B4-BE49-F238E27FC236}">
                <a16:creationId xmlns:a16="http://schemas.microsoft.com/office/drawing/2014/main" id="{E941090E-AA22-4D55-B641-DEA4A11605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83FA45-2D99-4732-A045-C60FC9CE4D7E}"/>
              </a:ext>
            </a:extLst>
          </p:cNvPr>
          <p:cNvSpPr>
            <a:spLocks noGrp="1"/>
          </p:cNvSpPr>
          <p:nvPr>
            <p:ph type="sldNum" sz="quarter" idx="12"/>
          </p:nvPr>
        </p:nvSpPr>
        <p:spPr/>
        <p:txBody>
          <a:bodyPr/>
          <a:lstStyle/>
          <a:p>
            <a:fld id="{B8B6F211-0D26-4B3C-BC9C-54B0E8C6429D}" type="slidenum">
              <a:rPr lang="en-US" smtClean="0"/>
              <a:t>‹#›</a:t>
            </a:fld>
            <a:endParaRPr lang="en-US"/>
          </a:p>
        </p:txBody>
      </p:sp>
    </p:spTree>
    <p:extLst>
      <p:ext uri="{BB962C8B-B14F-4D97-AF65-F5344CB8AC3E}">
        <p14:creationId xmlns:p14="http://schemas.microsoft.com/office/powerpoint/2010/main" val="239548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D74A-327E-4213-A1E1-545A90332F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089690-0834-4F17-86C0-5F1EB7732BB7}"/>
              </a:ext>
            </a:extLst>
          </p:cNvPr>
          <p:cNvSpPr>
            <a:spLocks noGrp="1"/>
          </p:cNvSpPr>
          <p:nvPr>
            <p:ph type="dt" sz="half" idx="10"/>
          </p:nvPr>
        </p:nvSpPr>
        <p:spPr/>
        <p:txBody>
          <a:bodyPr/>
          <a:lstStyle/>
          <a:p>
            <a:fld id="{FECFFD40-D4EB-403D-956B-D20348DCB7B5}" type="datetimeFigureOut">
              <a:rPr lang="en-US" smtClean="0"/>
              <a:t>11/25/2022</a:t>
            </a:fld>
            <a:endParaRPr lang="en-US"/>
          </a:p>
        </p:txBody>
      </p:sp>
      <p:sp>
        <p:nvSpPr>
          <p:cNvPr id="4" name="Footer Placeholder 3">
            <a:extLst>
              <a:ext uri="{FF2B5EF4-FFF2-40B4-BE49-F238E27FC236}">
                <a16:creationId xmlns:a16="http://schemas.microsoft.com/office/drawing/2014/main" id="{DC11232F-2957-4FC1-B880-B0A875EF8C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657AB4-EBE1-426A-9AE2-2FAEB8188FDD}"/>
              </a:ext>
            </a:extLst>
          </p:cNvPr>
          <p:cNvSpPr>
            <a:spLocks noGrp="1"/>
          </p:cNvSpPr>
          <p:nvPr>
            <p:ph type="sldNum" sz="quarter" idx="12"/>
          </p:nvPr>
        </p:nvSpPr>
        <p:spPr/>
        <p:txBody>
          <a:bodyPr/>
          <a:lstStyle/>
          <a:p>
            <a:fld id="{B8B6F211-0D26-4B3C-BC9C-54B0E8C6429D}" type="slidenum">
              <a:rPr lang="en-US" smtClean="0"/>
              <a:t>‹#›</a:t>
            </a:fld>
            <a:endParaRPr lang="en-US"/>
          </a:p>
        </p:txBody>
      </p:sp>
    </p:spTree>
    <p:extLst>
      <p:ext uri="{BB962C8B-B14F-4D97-AF65-F5344CB8AC3E}">
        <p14:creationId xmlns:p14="http://schemas.microsoft.com/office/powerpoint/2010/main" val="8619423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7826C5-BF55-40B6-A73B-2C3E3E81BCE9}"/>
              </a:ext>
            </a:extLst>
          </p:cNvPr>
          <p:cNvSpPr>
            <a:spLocks noGrp="1"/>
          </p:cNvSpPr>
          <p:nvPr>
            <p:ph type="dt" sz="half" idx="10"/>
          </p:nvPr>
        </p:nvSpPr>
        <p:spPr/>
        <p:txBody>
          <a:bodyPr/>
          <a:lstStyle/>
          <a:p>
            <a:fld id="{FECFFD40-D4EB-403D-956B-D20348DCB7B5}" type="datetimeFigureOut">
              <a:rPr lang="en-US" smtClean="0"/>
              <a:t>11/25/2022</a:t>
            </a:fld>
            <a:endParaRPr lang="en-US"/>
          </a:p>
        </p:txBody>
      </p:sp>
      <p:sp>
        <p:nvSpPr>
          <p:cNvPr id="3" name="Footer Placeholder 2">
            <a:extLst>
              <a:ext uri="{FF2B5EF4-FFF2-40B4-BE49-F238E27FC236}">
                <a16:creationId xmlns:a16="http://schemas.microsoft.com/office/drawing/2014/main" id="{8FB2854C-7194-475E-816D-535190A4BC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B1B385-3BF9-42ED-A6CA-CB741287CC2E}"/>
              </a:ext>
            </a:extLst>
          </p:cNvPr>
          <p:cNvSpPr>
            <a:spLocks noGrp="1"/>
          </p:cNvSpPr>
          <p:nvPr>
            <p:ph type="sldNum" sz="quarter" idx="12"/>
          </p:nvPr>
        </p:nvSpPr>
        <p:spPr/>
        <p:txBody>
          <a:bodyPr/>
          <a:lstStyle/>
          <a:p>
            <a:fld id="{B8B6F211-0D26-4B3C-BC9C-54B0E8C6429D}" type="slidenum">
              <a:rPr lang="en-US" smtClean="0"/>
              <a:t>‹#›</a:t>
            </a:fld>
            <a:endParaRPr lang="en-US"/>
          </a:p>
        </p:txBody>
      </p:sp>
    </p:spTree>
    <p:extLst>
      <p:ext uri="{BB962C8B-B14F-4D97-AF65-F5344CB8AC3E}">
        <p14:creationId xmlns:p14="http://schemas.microsoft.com/office/powerpoint/2010/main" val="1598161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9D5A3-54D6-4054-8659-42BA7DBDDC79}"/>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957A7D-19C2-4983-B9D4-AC8B29647471}"/>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AF1BC2-DA9F-4705-89F8-156023C99A78}"/>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62E27C-B0AB-4C76-83AF-D6B702CA6C59}"/>
              </a:ext>
            </a:extLst>
          </p:cNvPr>
          <p:cNvSpPr>
            <a:spLocks noGrp="1"/>
          </p:cNvSpPr>
          <p:nvPr>
            <p:ph type="dt" sz="half" idx="10"/>
          </p:nvPr>
        </p:nvSpPr>
        <p:spPr/>
        <p:txBody>
          <a:bodyPr/>
          <a:lstStyle/>
          <a:p>
            <a:fld id="{FECFFD40-D4EB-403D-956B-D20348DCB7B5}" type="datetimeFigureOut">
              <a:rPr lang="en-US" smtClean="0"/>
              <a:t>11/25/2022</a:t>
            </a:fld>
            <a:endParaRPr lang="en-US"/>
          </a:p>
        </p:txBody>
      </p:sp>
      <p:sp>
        <p:nvSpPr>
          <p:cNvPr id="6" name="Footer Placeholder 5">
            <a:extLst>
              <a:ext uri="{FF2B5EF4-FFF2-40B4-BE49-F238E27FC236}">
                <a16:creationId xmlns:a16="http://schemas.microsoft.com/office/drawing/2014/main" id="{56CF2DFF-4B48-464B-B1D5-CA199DC77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0793D7-C379-4BDF-997B-7597F39632EF}"/>
              </a:ext>
            </a:extLst>
          </p:cNvPr>
          <p:cNvSpPr>
            <a:spLocks noGrp="1"/>
          </p:cNvSpPr>
          <p:nvPr>
            <p:ph type="sldNum" sz="quarter" idx="12"/>
          </p:nvPr>
        </p:nvSpPr>
        <p:spPr/>
        <p:txBody>
          <a:bodyPr/>
          <a:lstStyle/>
          <a:p>
            <a:fld id="{B8B6F211-0D26-4B3C-BC9C-54B0E8C6429D}" type="slidenum">
              <a:rPr lang="en-US" smtClean="0"/>
              <a:t>‹#›</a:t>
            </a:fld>
            <a:endParaRPr lang="en-US"/>
          </a:p>
        </p:txBody>
      </p:sp>
    </p:spTree>
    <p:extLst>
      <p:ext uri="{BB962C8B-B14F-4D97-AF65-F5344CB8AC3E}">
        <p14:creationId xmlns:p14="http://schemas.microsoft.com/office/powerpoint/2010/main" val="7728859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7B88-7037-4563-BF60-A648B00C24A1}"/>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57D895-8929-4C8F-BE99-3C07627EF4B9}"/>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D90B6E-0C0B-4EFC-8AF5-02E4F6825A46}"/>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01A1D4-BA44-4F82-8945-6F7A5726CDE9}"/>
              </a:ext>
            </a:extLst>
          </p:cNvPr>
          <p:cNvSpPr>
            <a:spLocks noGrp="1"/>
          </p:cNvSpPr>
          <p:nvPr>
            <p:ph type="dt" sz="half" idx="10"/>
          </p:nvPr>
        </p:nvSpPr>
        <p:spPr/>
        <p:txBody>
          <a:bodyPr/>
          <a:lstStyle/>
          <a:p>
            <a:fld id="{FECFFD40-D4EB-403D-956B-D20348DCB7B5}" type="datetimeFigureOut">
              <a:rPr lang="en-US" smtClean="0"/>
              <a:t>11/25/2022</a:t>
            </a:fld>
            <a:endParaRPr lang="en-US"/>
          </a:p>
        </p:txBody>
      </p:sp>
      <p:sp>
        <p:nvSpPr>
          <p:cNvPr id="6" name="Footer Placeholder 5">
            <a:extLst>
              <a:ext uri="{FF2B5EF4-FFF2-40B4-BE49-F238E27FC236}">
                <a16:creationId xmlns:a16="http://schemas.microsoft.com/office/drawing/2014/main" id="{CC8E3365-C88A-42A9-B7A0-C047886CC8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A96E0-792A-4A90-B4FE-67EFD4C09373}"/>
              </a:ext>
            </a:extLst>
          </p:cNvPr>
          <p:cNvSpPr>
            <a:spLocks noGrp="1"/>
          </p:cNvSpPr>
          <p:nvPr>
            <p:ph type="sldNum" sz="quarter" idx="12"/>
          </p:nvPr>
        </p:nvSpPr>
        <p:spPr/>
        <p:txBody>
          <a:bodyPr/>
          <a:lstStyle/>
          <a:p>
            <a:fld id="{B8B6F211-0D26-4B3C-BC9C-54B0E8C6429D}" type="slidenum">
              <a:rPr lang="en-US" smtClean="0"/>
              <a:t>‹#›</a:t>
            </a:fld>
            <a:endParaRPr lang="en-US"/>
          </a:p>
        </p:txBody>
      </p:sp>
    </p:spTree>
    <p:extLst>
      <p:ext uri="{BB962C8B-B14F-4D97-AF65-F5344CB8AC3E}">
        <p14:creationId xmlns:p14="http://schemas.microsoft.com/office/powerpoint/2010/main" val="2764935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85AA3-14CE-46BA-8911-73A503449E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C73755-FE86-4078-A752-A7911AD191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057BC-9D99-4E42-B1B8-61BB203F521F}"/>
              </a:ext>
            </a:extLst>
          </p:cNvPr>
          <p:cNvSpPr>
            <a:spLocks noGrp="1"/>
          </p:cNvSpPr>
          <p:nvPr>
            <p:ph type="dt" sz="half" idx="10"/>
          </p:nvPr>
        </p:nvSpPr>
        <p:spPr/>
        <p:txBody>
          <a:bodyPr/>
          <a:lstStyle/>
          <a:p>
            <a:fld id="{FECFFD40-D4EB-403D-956B-D20348DCB7B5}" type="datetimeFigureOut">
              <a:rPr lang="en-US" smtClean="0"/>
              <a:t>11/25/2022</a:t>
            </a:fld>
            <a:endParaRPr lang="en-US"/>
          </a:p>
        </p:txBody>
      </p:sp>
      <p:sp>
        <p:nvSpPr>
          <p:cNvPr id="5" name="Footer Placeholder 4">
            <a:extLst>
              <a:ext uri="{FF2B5EF4-FFF2-40B4-BE49-F238E27FC236}">
                <a16:creationId xmlns:a16="http://schemas.microsoft.com/office/drawing/2014/main" id="{4BFC7D56-4729-459F-AF55-FC348F7937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61C46-1F66-4CF3-A775-D6D8DB6A0D59}"/>
              </a:ext>
            </a:extLst>
          </p:cNvPr>
          <p:cNvSpPr>
            <a:spLocks noGrp="1"/>
          </p:cNvSpPr>
          <p:nvPr>
            <p:ph type="sldNum" sz="quarter" idx="12"/>
          </p:nvPr>
        </p:nvSpPr>
        <p:spPr/>
        <p:txBody>
          <a:bodyPr/>
          <a:lstStyle/>
          <a:p>
            <a:fld id="{B8B6F211-0D26-4B3C-BC9C-54B0E8C6429D}" type="slidenum">
              <a:rPr lang="en-US" smtClean="0"/>
              <a:t>‹#›</a:t>
            </a:fld>
            <a:endParaRPr lang="en-US"/>
          </a:p>
        </p:txBody>
      </p:sp>
    </p:spTree>
    <p:extLst>
      <p:ext uri="{BB962C8B-B14F-4D97-AF65-F5344CB8AC3E}">
        <p14:creationId xmlns:p14="http://schemas.microsoft.com/office/powerpoint/2010/main" val="1856827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09BB08-9B3B-4013-B48D-9D337BE38009}"/>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128BA1-F88E-4315-964D-6AE9613C32D0}"/>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1F303-31DB-4B46-AB01-A9B4C69CBE07}"/>
              </a:ext>
            </a:extLst>
          </p:cNvPr>
          <p:cNvSpPr>
            <a:spLocks noGrp="1"/>
          </p:cNvSpPr>
          <p:nvPr>
            <p:ph type="dt" sz="half" idx="10"/>
          </p:nvPr>
        </p:nvSpPr>
        <p:spPr/>
        <p:txBody>
          <a:bodyPr/>
          <a:lstStyle/>
          <a:p>
            <a:fld id="{FECFFD40-D4EB-403D-956B-D20348DCB7B5}" type="datetimeFigureOut">
              <a:rPr lang="en-US" smtClean="0"/>
              <a:t>11/25/2022</a:t>
            </a:fld>
            <a:endParaRPr lang="en-US"/>
          </a:p>
        </p:txBody>
      </p:sp>
      <p:sp>
        <p:nvSpPr>
          <p:cNvPr id="5" name="Footer Placeholder 4">
            <a:extLst>
              <a:ext uri="{FF2B5EF4-FFF2-40B4-BE49-F238E27FC236}">
                <a16:creationId xmlns:a16="http://schemas.microsoft.com/office/drawing/2014/main" id="{085E5B29-5924-4399-8AE1-AAB1CDB99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CEA4BB-321F-4E82-B02C-E69E36782304}"/>
              </a:ext>
            </a:extLst>
          </p:cNvPr>
          <p:cNvSpPr>
            <a:spLocks noGrp="1"/>
          </p:cNvSpPr>
          <p:nvPr>
            <p:ph type="sldNum" sz="quarter" idx="12"/>
          </p:nvPr>
        </p:nvSpPr>
        <p:spPr/>
        <p:txBody>
          <a:bodyPr/>
          <a:lstStyle/>
          <a:p>
            <a:fld id="{B8B6F211-0D26-4B3C-BC9C-54B0E8C6429D}" type="slidenum">
              <a:rPr lang="en-US" smtClean="0"/>
              <a:t>‹#›</a:t>
            </a:fld>
            <a:endParaRPr lang="en-US"/>
          </a:p>
        </p:txBody>
      </p:sp>
    </p:spTree>
    <p:extLst>
      <p:ext uri="{BB962C8B-B14F-4D97-AF65-F5344CB8AC3E}">
        <p14:creationId xmlns:p14="http://schemas.microsoft.com/office/powerpoint/2010/main" val="2719190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285750" y="628650"/>
            <a:ext cx="8572500" cy="215444"/>
          </a:xfrm>
          <a:prstGeom prst="rect">
            <a:avLst/>
          </a:prstGeom>
        </p:spPr>
        <p:txBody>
          <a:bodyPr wrap="square" lIns="0" tIns="0" rIns="0" bIns="0">
            <a:spAutoFit/>
          </a:bodyPr>
          <a:lstStyle>
            <a:lvl1pPr marL="0" indent="0" algn="l">
              <a:lnSpc>
                <a:spcPct val="100000"/>
              </a:lnSpc>
              <a:spcBef>
                <a:spcPts val="0"/>
              </a:spcBef>
              <a:buNone/>
              <a:defRPr sz="1400">
                <a:solidFill>
                  <a:schemeClr val="bg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0949754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0F2A-BF4F-4355-AF93-1DC5E9ED35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BE0AD3-C1E1-4670-BFF0-56C4538A863F}"/>
              </a:ext>
            </a:extLst>
          </p:cNvPr>
          <p:cNvSpPr>
            <a:spLocks noGrp="1"/>
          </p:cNvSpPr>
          <p:nvPr>
            <p:ph type="dt" sz="half" idx="10"/>
          </p:nvPr>
        </p:nvSpPr>
        <p:spPr/>
        <p:txBody>
          <a:bodyPr/>
          <a:lstStyle/>
          <a:p>
            <a:fld id="{FECFFD40-D4EB-403D-956B-D20348DCB7B5}" type="datetimeFigureOut">
              <a:rPr lang="en-US" smtClean="0"/>
              <a:t>11/25/2022</a:t>
            </a:fld>
            <a:endParaRPr lang="en-US"/>
          </a:p>
        </p:txBody>
      </p:sp>
      <p:sp>
        <p:nvSpPr>
          <p:cNvPr id="4" name="Footer Placeholder 3">
            <a:extLst>
              <a:ext uri="{FF2B5EF4-FFF2-40B4-BE49-F238E27FC236}">
                <a16:creationId xmlns:a16="http://schemas.microsoft.com/office/drawing/2014/main" id="{78D2939B-2D43-4E80-931A-5ED4E4BFC5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2B8A9C-0464-44B7-99B3-7659F708842F}"/>
              </a:ext>
            </a:extLst>
          </p:cNvPr>
          <p:cNvSpPr>
            <a:spLocks noGrp="1"/>
          </p:cNvSpPr>
          <p:nvPr>
            <p:ph type="sldNum" sz="quarter" idx="12"/>
          </p:nvPr>
        </p:nvSpPr>
        <p:spPr/>
        <p:txBody>
          <a:bodyPr/>
          <a:lstStyle/>
          <a:p>
            <a:fld id="{B8B6F211-0D26-4B3C-BC9C-54B0E8C6429D}" type="slidenum">
              <a:rPr lang="en-US" smtClean="0"/>
              <a:t>‹#›</a:t>
            </a:fld>
            <a:endParaRPr lang="en-US"/>
          </a:p>
        </p:txBody>
      </p:sp>
    </p:spTree>
    <p:extLst>
      <p:ext uri="{BB962C8B-B14F-4D97-AF65-F5344CB8AC3E}">
        <p14:creationId xmlns:p14="http://schemas.microsoft.com/office/powerpoint/2010/main" val="384881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_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0846" cy="5152976"/>
          </a:xfrm>
          <a:prstGeom prst="rect">
            <a:avLst/>
          </a:prstGeom>
        </p:spPr>
      </p:pic>
      <p:sp>
        <p:nvSpPr>
          <p:cNvPr id="9" name="Title Placeholder 21"/>
          <p:cNvSpPr>
            <a:spLocks noGrp="1"/>
          </p:cNvSpPr>
          <p:nvPr>
            <p:ph type="ctrTitle" hasCustomPrompt="1"/>
          </p:nvPr>
        </p:nvSpPr>
        <p:spPr>
          <a:xfrm>
            <a:off x="274319" y="290333"/>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a:t>
            </a:r>
            <a:br>
              <a:rPr lang="en-US"/>
            </a:br>
            <a:r>
              <a:rPr lang="en-US"/>
              <a:t>title slide</a:t>
            </a:r>
          </a:p>
        </p:txBody>
      </p:sp>
      <p:sp>
        <p:nvSpPr>
          <p:cNvPr id="8" name="Text Placeholder 12"/>
          <p:cNvSpPr>
            <a:spLocks noGrp="1"/>
          </p:cNvSpPr>
          <p:nvPr>
            <p:ph type="subTitle" idx="1" hasCustomPrompt="1"/>
          </p:nvPr>
        </p:nvSpPr>
        <p:spPr>
          <a:xfrm>
            <a:off x="274321" y="2252134"/>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4" y="4374069"/>
            <a:ext cx="1630654" cy="290800"/>
          </a:xfrm>
          <a:prstGeom prst="rect">
            <a:avLst/>
          </a:prstGeom>
        </p:spPr>
      </p:pic>
    </p:spTree>
    <p:extLst>
      <p:ext uri="{BB962C8B-B14F-4D97-AF65-F5344CB8AC3E}">
        <p14:creationId xmlns:p14="http://schemas.microsoft.com/office/powerpoint/2010/main" val="2378042338"/>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_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60844" cy="5152975"/>
          </a:xfrm>
          <a:prstGeom prst="rect">
            <a:avLst/>
          </a:prstGeom>
        </p:spPr>
      </p:pic>
      <p:sp>
        <p:nvSpPr>
          <p:cNvPr id="9" name="Title Placeholder 21"/>
          <p:cNvSpPr>
            <a:spLocks noGrp="1"/>
          </p:cNvSpPr>
          <p:nvPr>
            <p:ph type="ctrTitle" hasCustomPrompt="1"/>
          </p:nvPr>
        </p:nvSpPr>
        <p:spPr>
          <a:xfrm>
            <a:off x="274321" y="289727"/>
            <a:ext cx="5200791" cy="1661993"/>
          </a:xfrm>
          <a:prstGeom prst="rect">
            <a:avLst/>
          </a:prstGeom>
        </p:spPr>
        <p:txBody>
          <a:bodyPr wrap="square" lIns="0" rIns="0" anchor="b" anchorCtr="0">
            <a:normAutofit/>
          </a:bodyPr>
          <a:lstStyle>
            <a:lvl1pPr>
              <a:defRPr lang="en-US" sz="5400" i="0"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Aft>
                <a:spcPts val="0"/>
              </a:spcAft>
            </a:pPr>
            <a:r>
              <a:rPr lang="en-US"/>
              <a:t>Click to edit</a:t>
            </a:r>
            <a:br>
              <a:rPr lang="en-US"/>
            </a:br>
            <a:r>
              <a:rPr lang="en-US"/>
              <a:t>title slide</a:t>
            </a:r>
          </a:p>
        </p:txBody>
      </p:sp>
      <p:sp>
        <p:nvSpPr>
          <p:cNvPr id="8" name="Text Placeholder 12"/>
          <p:cNvSpPr>
            <a:spLocks noGrp="1"/>
          </p:cNvSpPr>
          <p:nvPr>
            <p:ph type="subTitle" idx="1" hasCustomPrompt="1"/>
          </p:nvPr>
        </p:nvSpPr>
        <p:spPr>
          <a:xfrm>
            <a:off x="274321" y="2252134"/>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4" y="4374069"/>
            <a:ext cx="1630654" cy="290800"/>
          </a:xfrm>
          <a:prstGeom prst="rect">
            <a:avLst/>
          </a:prstGeom>
        </p:spPr>
      </p:pic>
    </p:spTree>
    <p:extLst>
      <p:ext uri="{BB962C8B-B14F-4D97-AF65-F5344CB8AC3E}">
        <p14:creationId xmlns:p14="http://schemas.microsoft.com/office/powerpoint/2010/main" val="644065375"/>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_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60844" cy="5152975"/>
          </a:xfrm>
          <a:prstGeom prst="rect">
            <a:avLst/>
          </a:prstGeom>
        </p:spPr>
      </p:pic>
      <p:sp>
        <p:nvSpPr>
          <p:cNvPr id="9" name="Title Placeholder 21"/>
          <p:cNvSpPr>
            <a:spLocks noGrp="1"/>
          </p:cNvSpPr>
          <p:nvPr>
            <p:ph type="ctrTitle" hasCustomPrompt="1"/>
          </p:nvPr>
        </p:nvSpPr>
        <p:spPr>
          <a:xfrm>
            <a:off x="274319" y="288115"/>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a:t>
            </a:r>
            <a:br>
              <a:rPr lang="en-US"/>
            </a:br>
            <a:r>
              <a:rPr lang="en-US"/>
              <a:t>title slide</a:t>
            </a:r>
          </a:p>
        </p:txBody>
      </p:sp>
      <p:sp>
        <p:nvSpPr>
          <p:cNvPr id="8" name="Text Placeholder 12"/>
          <p:cNvSpPr>
            <a:spLocks noGrp="1"/>
          </p:cNvSpPr>
          <p:nvPr>
            <p:ph type="subTitle" idx="1" hasCustomPrompt="1"/>
          </p:nvPr>
        </p:nvSpPr>
        <p:spPr>
          <a:xfrm>
            <a:off x="274321" y="2252134"/>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4" y="4374069"/>
            <a:ext cx="1630654" cy="290800"/>
          </a:xfrm>
          <a:prstGeom prst="rect">
            <a:avLst/>
          </a:prstGeom>
        </p:spPr>
      </p:pic>
    </p:spTree>
    <p:extLst>
      <p:ext uri="{BB962C8B-B14F-4D97-AF65-F5344CB8AC3E}">
        <p14:creationId xmlns:p14="http://schemas.microsoft.com/office/powerpoint/2010/main" val="2721837811"/>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slide_Black">
    <p:bg>
      <p:bgPr>
        <a:solidFill>
          <a:schemeClr val="bg2"/>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1" y="28929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mn-lt"/>
                <a:ea typeface="Arial" panose="020B0604020202020204" pitchFamily="34" charset="0"/>
                <a:cs typeface="Arial" panose="020B0604020202020204" pitchFamily="34" charset="0"/>
              </a:defRPr>
            </a:lvl1pPr>
          </a:lstStyle>
          <a:p>
            <a:r>
              <a:rPr lang="en-US"/>
              <a:t>Click to edit</a:t>
            </a:r>
            <a:br>
              <a:rPr lang="en-US"/>
            </a:br>
            <a:r>
              <a:rPr lang="en-US"/>
              <a:t>title slide</a:t>
            </a:r>
          </a:p>
        </p:txBody>
      </p:sp>
      <p:sp>
        <p:nvSpPr>
          <p:cNvPr id="361477" name="Text Placeholder 12"/>
          <p:cNvSpPr>
            <a:spLocks noGrp="1"/>
          </p:cNvSpPr>
          <p:nvPr>
            <p:ph type="subTitle" idx="1" hasCustomPrompt="1"/>
          </p:nvPr>
        </p:nvSpPr>
        <p:spPr>
          <a:xfrm>
            <a:off x="274321" y="2252134"/>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mn-lt"/>
                <a:ea typeface="Arial" panose="020B0604020202020204" pitchFamily="34" charset="0"/>
                <a:cs typeface="Arial" panose="020B0604020202020204" pitchFamily="34" charset="0"/>
              </a:defRPr>
            </a:lvl1pPr>
          </a:lstStyle>
          <a:p>
            <a:r>
              <a:rPr lang="en-US"/>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4" y="4374069"/>
            <a:ext cx="1630654" cy="290800"/>
          </a:xfrm>
          <a:prstGeom prst="rect">
            <a:avLst/>
          </a:prstGeom>
        </p:spPr>
      </p:pic>
    </p:spTree>
    <p:extLst>
      <p:ext uri="{BB962C8B-B14F-4D97-AF65-F5344CB8AC3E}">
        <p14:creationId xmlns:p14="http://schemas.microsoft.com/office/powerpoint/2010/main" val="3584755381"/>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_Carbon">
    <p:bg>
      <p:bgPr>
        <a:solidFill>
          <a:schemeClr val="tx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1" y="294163"/>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mn-lt"/>
                <a:ea typeface="Arial" panose="020B0604020202020204" pitchFamily="34" charset="0"/>
                <a:cs typeface="Arial" panose="020B0604020202020204" pitchFamily="34" charset="0"/>
              </a:defRPr>
            </a:lvl1pPr>
          </a:lstStyle>
          <a:p>
            <a:r>
              <a:rPr lang="en-US"/>
              <a:t>Click to edit</a:t>
            </a:r>
            <a:br>
              <a:rPr lang="en-US"/>
            </a:br>
            <a:r>
              <a:rPr lang="en-US"/>
              <a:t>title slide</a:t>
            </a:r>
          </a:p>
        </p:txBody>
      </p:sp>
      <p:sp>
        <p:nvSpPr>
          <p:cNvPr id="361477" name="Text Placeholder 12"/>
          <p:cNvSpPr>
            <a:spLocks noGrp="1"/>
          </p:cNvSpPr>
          <p:nvPr>
            <p:ph type="subTitle" idx="1" hasCustomPrompt="1"/>
          </p:nvPr>
        </p:nvSpPr>
        <p:spPr>
          <a:xfrm>
            <a:off x="274321" y="2252134"/>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mn-lt"/>
                <a:ea typeface="Arial" panose="020B0604020202020204" pitchFamily="34" charset="0"/>
                <a:cs typeface="Arial" panose="020B0604020202020204" pitchFamily="34" charset="0"/>
              </a:defRPr>
            </a:lvl1pPr>
          </a:lstStyle>
          <a:p>
            <a:r>
              <a:rPr lang="en-US"/>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4" y="4374069"/>
            <a:ext cx="1630654" cy="290800"/>
          </a:xfrm>
          <a:prstGeom prst="rect">
            <a:avLst/>
          </a:prstGeom>
        </p:spPr>
      </p:pic>
    </p:spTree>
    <p:extLst>
      <p:ext uri="{BB962C8B-B14F-4D97-AF65-F5344CB8AC3E}">
        <p14:creationId xmlns:p14="http://schemas.microsoft.com/office/powerpoint/2010/main" val="1721464804"/>
      </p:ext>
    </p:extLst>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le slide_Blue">
    <p:bg>
      <p:bgPr>
        <a:solidFill>
          <a:schemeClr val="bg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1" y="294163"/>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mn-lt"/>
                <a:ea typeface="Arial" panose="020B0604020202020204" pitchFamily="34" charset="0"/>
                <a:cs typeface="Arial" panose="020B0604020202020204" pitchFamily="34" charset="0"/>
              </a:defRPr>
            </a:lvl1pPr>
          </a:lstStyle>
          <a:p>
            <a:r>
              <a:rPr lang="en-US"/>
              <a:t>Click to edit</a:t>
            </a:r>
            <a:br>
              <a:rPr lang="en-US"/>
            </a:br>
            <a:r>
              <a:rPr lang="en-US"/>
              <a:t>title slide</a:t>
            </a:r>
          </a:p>
        </p:txBody>
      </p:sp>
      <p:sp>
        <p:nvSpPr>
          <p:cNvPr id="361477" name="Text Placeholder 12"/>
          <p:cNvSpPr>
            <a:spLocks noGrp="1"/>
          </p:cNvSpPr>
          <p:nvPr>
            <p:ph type="subTitle" idx="1" hasCustomPrompt="1"/>
          </p:nvPr>
        </p:nvSpPr>
        <p:spPr>
          <a:xfrm>
            <a:off x="274321" y="2252134"/>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mn-lt"/>
                <a:ea typeface="Arial" panose="020B0604020202020204" pitchFamily="34" charset="0"/>
                <a:cs typeface="Arial" panose="020B0604020202020204" pitchFamily="34" charset="0"/>
              </a:defRPr>
            </a:lvl1pPr>
          </a:lstStyle>
          <a:p>
            <a:r>
              <a:rPr lang="en-US"/>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4" y="4374069"/>
            <a:ext cx="1630654" cy="290800"/>
          </a:xfrm>
          <a:prstGeom prst="rect">
            <a:avLst/>
          </a:prstGeom>
        </p:spPr>
      </p:pic>
    </p:spTree>
    <p:extLst>
      <p:ext uri="{BB962C8B-B14F-4D97-AF65-F5344CB8AC3E}">
        <p14:creationId xmlns:p14="http://schemas.microsoft.com/office/powerpoint/2010/main" val="4140050402"/>
      </p:ext>
    </p:extLst>
  </p:cSld>
  <p:clrMapOvr>
    <a:masterClrMapping/>
  </p:clrMapOvr>
  <p:transition spd="med">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a:t>Click to edit content page title</a:t>
            </a:r>
          </a:p>
        </p:txBody>
      </p:sp>
      <p:sp>
        <p:nvSpPr>
          <p:cNvPr id="4" name="Content Placeholder 4"/>
          <p:cNvSpPr>
            <a:spLocks noGrp="1"/>
          </p:cNvSpPr>
          <p:nvPr>
            <p:ph sz="quarter" idx="10"/>
          </p:nvPr>
        </p:nvSpPr>
        <p:spPr>
          <a:xfrm>
            <a:off x="271464" y="1277939"/>
            <a:ext cx="7958137" cy="3192461"/>
          </a:xfrm>
          <a:prstGeom prst="rect">
            <a:avLst/>
          </a:prstGeom>
        </p:spPr>
        <p:txBody>
          <a:bodyPr vert="horz" lIns="0" tIns="0" rIns="0" bIns="0"/>
          <a:lstStyle>
            <a:lvl1pPr marL="0" indent="0">
              <a:lnSpc>
                <a:spcPct val="100000"/>
              </a:lnSpc>
              <a:spcBef>
                <a:spcPts val="1200"/>
              </a:spcBef>
              <a:spcAft>
                <a:spcPts val="0"/>
              </a:spcAft>
              <a:buClr>
                <a:srgbClr val="808080"/>
              </a:buClr>
              <a:buNone/>
              <a:defRPr>
                <a:latin typeface="+mn-lt"/>
                <a:ea typeface="Arial"/>
              </a:defRPr>
            </a:lvl1pPr>
            <a:lvl2pPr marL="341303" indent="0">
              <a:lnSpc>
                <a:spcPct val="100000"/>
              </a:lnSpc>
              <a:spcBef>
                <a:spcPts val="300"/>
              </a:spcBef>
              <a:spcAft>
                <a:spcPts val="0"/>
              </a:spcAft>
              <a:buClr>
                <a:srgbClr val="808080"/>
              </a:buClr>
              <a:buNone/>
              <a:defRPr>
                <a:latin typeface="+mn-lt"/>
                <a:ea typeface="Arial"/>
              </a:defRPr>
            </a:lvl2pPr>
            <a:lvl3pPr marL="688958" indent="0">
              <a:lnSpc>
                <a:spcPct val="100000"/>
              </a:lnSpc>
              <a:spcBef>
                <a:spcPts val="300"/>
              </a:spcBef>
              <a:spcAft>
                <a:spcPts val="0"/>
              </a:spcAft>
              <a:buClr>
                <a:srgbClr val="808080"/>
              </a:buClr>
              <a:buNone/>
              <a:defRPr>
                <a:latin typeface="+mn-lt"/>
                <a:ea typeface="Arial"/>
              </a:defRPr>
            </a:lvl3pPr>
            <a:lvl4pPr marL="1258856" indent="-230183">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51309555"/>
      </p:ext>
    </p:extLst>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a:t>Click to edit content page title</a:t>
            </a:r>
          </a:p>
        </p:txBody>
      </p:sp>
      <p:sp>
        <p:nvSpPr>
          <p:cNvPr id="5" name="Content Placeholder 4"/>
          <p:cNvSpPr>
            <a:spLocks noGrp="1"/>
          </p:cNvSpPr>
          <p:nvPr>
            <p:ph sz="quarter" idx="10"/>
          </p:nvPr>
        </p:nvSpPr>
        <p:spPr>
          <a:xfrm>
            <a:off x="271464" y="1277939"/>
            <a:ext cx="7958137"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17" indent="-169859">
              <a:lnSpc>
                <a:spcPct val="100000"/>
              </a:lnSpc>
              <a:spcBef>
                <a:spcPts val="300"/>
              </a:spcBef>
              <a:spcAft>
                <a:spcPts val="0"/>
              </a:spcAft>
              <a:buClr>
                <a:srgbClr val="808080"/>
              </a:buClr>
              <a:defRPr>
                <a:latin typeface="+mn-lt"/>
                <a:ea typeface="Arial"/>
              </a:defRPr>
            </a:lvl3pPr>
            <a:lvl4pPr marL="1258856" indent="-230183">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43841870"/>
      </p:ext>
    </p:extLst>
  </p:cSld>
  <p:clrMapOvr>
    <a:masterClrMapping/>
  </p:clrMapOvr>
  <p:transition spd="med">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5"/>
            <a:ext cx="7955280" cy="640080"/>
          </a:xfrm>
          <a:prstGeom prst="rect">
            <a:avLst/>
          </a:prstGeom>
        </p:spPr>
        <p:txBody>
          <a:bodyPr lIns="0" rIns="0">
            <a:normAutofit/>
          </a:bodyPr>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a:t>Click to edit content page title </a:t>
            </a:r>
          </a:p>
        </p:txBody>
      </p:sp>
      <p:sp>
        <p:nvSpPr>
          <p:cNvPr id="5" name="Text Placeholder 12"/>
          <p:cNvSpPr>
            <a:spLocks noGrp="1"/>
          </p:cNvSpPr>
          <p:nvPr>
            <p:ph type="subTitle" idx="11" hasCustomPrompt="1"/>
          </p:nvPr>
        </p:nvSpPr>
        <p:spPr>
          <a:xfrm>
            <a:off x="266700" y="1057767"/>
            <a:ext cx="7960422" cy="313267"/>
          </a:xfrm>
          <a:prstGeom prst="rect">
            <a:avLst/>
          </a:prstGeom>
        </p:spPr>
        <p:txBody>
          <a:bodyPr lIns="0" rIns="0" anchor="t" anchorCtr="0"/>
          <a:lstStyle>
            <a:lvl1pPr marL="228594" indent="-228594">
              <a:buNone/>
              <a:defRPr lang="en-US" b="1" dirty="0" smtClean="0">
                <a:latin typeface="Arial" panose="020B0604020202020204" pitchFamily="34" charset="0"/>
                <a:ea typeface="Arial"/>
                <a:cs typeface="Arial" panose="020B0604020202020204" pitchFamily="34" charset="0"/>
              </a:defRPr>
            </a:lvl1pPr>
          </a:lstStyle>
          <a:p>
            <a:pPr marL="0" lvl="0" indent="0"/>
            <a:r>
              <a:rPr lang="en-US"/>
              <a:t>Click to edit master subtitle style</a:t>
            </a:r>
          </a:p>
        </p:txBody>
      </p:sp>
      <p:sp>
        <p:nvSpPr>
          <p:cNvPr id="8" name="Content Placeholder 4"/>
          <p:cNvSpPr>
            <a:spLocks noGrp="1"/>
          </p:cNvSpPr>
          <p:nvPr>
            <p:ph sz="quarter" idx="10"/>
          </p:nvPr>
        </p:nvSpPr>
        <p:spPr>
          <a:xfrm>
            <a:off x="271464" y="1541464"/>
            <a:ext cx="7958137" cy="2928937"/>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17" indent="-169859">
              <a:lnSpc>
                <a:spcPct val="100000"/>
              </a:lnSpc>
              <a:spcBef>
                <a:spcPts val="300"/>
              </a:spcBef>
              <a:spcAft>
                <a:spcPts val="0"/>
              </a:spcAft>
              <a:buClr>
                <a:srgbClr val="808080"/>
              </a:buClr>
              <a:defRPr>
                <a:latin typeface="+mn-lt"/>
                <a:ea typeface="Arial"/>
              </a:defRPr>
            </a:lvl3pPr>
            <a:lvl4pPr marL="1258856" indent="-230183">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91292473"/>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285750" y="1200150"/>
            <a:ext cx="8572500" cy="3314700"/>
          </a:xfrm>
          <a:prstGeom prst="rect">
            <a:avLst/>
          </a:prstGeom>
        </p:spPr>
        <p:txBody>
          <a:bodyPr lIns="0" tIns="0" rIns="0" bIns="0"/>
          <a:lstStyle>
            <a:lvl1pPr marL="171450" indent="-171450">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latin typeface="Arial" panose="020B0604020202020204" pitchFamily="34" charset="0"/>
              </a:defRPr>
            </a:lvl2pPr>
            <a:lvl3pPr marL="800100" indent="-114300">
              <a:lnSpc>
                <a:spcPct val="100000"/>
              </a:lnSpc>
              <a:spcBef>
                <a:spcPts val="300"/>
              </a:spcBef>
              <a:buClr>
                <a:srgbClr val="808080"/>
              </a:buClr>
              <a:buFont typeface="Arial" panose="020B0604020202020204" pitchFamily="34" charset="0"/>
              <a:buChar char="▪"/>
              <a:defRPr sz="1100">
                <a:solidFill>
                  <a:schemeClr val="bg2"/>
                </a:solidFill>
                <a:latin typeface="Arial" panose="020B0604020202020204" pitchFamily="34" charset="0"/>
              </a:defRPr>
            </a:lvl3pPr>
            <a:lvl4pPr marL="1200150" indent="-171450">
              <a:lnSpc>
                <a:spcPct val="100000"/>
              </a:lnSpc>
              <a:spcBef>
                <a:spcPts val="300"/>
              </a:spcBef>
              <a:buClr>
                <a:schemeClr val="bg1">
                  <a:lumMod val="60000"/>
                  <a:lumOff val="40000"/>
                </a:schemeClr>
              </a:buClr>
              <a:buFont typeface="Arial" panose="020B0604020202020204" pitchFamily="34" charset="0"/>
              <a:buChar char="•"/>
              <a:defRPr sz="900"/>
            </a:lvl4pPr>
            <a:lvl5pPr marL="1543050" indent="-171450">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4902775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a:t>Click to edit content page title </a:t>
            </a:r>
          </a:p>
        </p:txBody>
      </p:sp>
      <p:sp>
        <p:nvSpPr>
          <p:cNvPr id="5" name="Content Placeholder 4"/>
          <p:cNvSpPr>
            <a:spLocks noGrp="1"/>
          </p:cNvSpPr>
          <p:nvPr>
            <p:ph sz="quarter" idx="10"/>
          </p:nvPr>
        </p:nvSpPr>
        <p:spPr>
          <a:xfrm>
            <a:off x="271464" y="1277939"/>
            <a:ext cx="3843337"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17" indent="-169859">
              <a:lnSpc>
                <a:spcPct val="100000"/>
              </a:lnSpc>
              <a:spcBef>
                <a:spcPts val="300"/>
              </a:spcBef>
              <a:spcAft>
                <a:spcPts val="0"/>
              </a:spcAft>
              <a:buClr>
                <a:srgbClr val="808080"/>
              </a:buClr>
              <a:defRPr>
                <a:latin typeface="+mn-lt"/>
                <a:ea typeface="Arial"/>
              </a:defRPr>
            </a:lvl3pPr>
            <a:lvl4pPr marL="1258856" indent="-230183">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
        <p:nvSpPr>
          <p:cNvPr id="8" name="Content Placeholder 4"/>
          <p:cNvSpPr>
            <a:spLocks noGrp="1"/>
          </p:cNvSpPr>
          <p:nvPr>
            <p:ph sz="quarter" idx="11"/>
          </p:nvPr>
        </p:nvSpPr>
        <p:spPr>
          <a:xfrm>
            <a:off x="4376739" y="1277939"/>
            <a:ext cx="3852862"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17" indent="-169859">
              <a:lnSpc>
                <a:spcPct val="100000"/>
              </a:lnSpc>
              <a:spcBef>
                <a:spcPts val="300"/>
              </a:spcBef>
              <a:spcAft>
                <a:spcPts val="0"/>
              </a:spcAft>
              <a:buClr>
                <a:srgbClr val="808080"/>
              </a:buClr>
              <a:defRPr>
                <a:latin typeface="+mn-lt"/>
                <a:ea typeface="Arial"/>
              </a:defRPr>
            </a:lvl3pPr>
            <a:lvl4pPr marL="1258856" indent="-230183">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65745491"/>
      </p:ext>
    </p:extLst>
  </p:cSld>
  <p:clrMapOvr>
    <a:masterClrMapping/>
  </p:clrMapOvr>
  <p:transition spd="med">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3051" y="271464"/>
            <a:ext cx="4295219" cy="814832"/>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a:t>Click to edit content page title</a:t>
            </a:r>
          </a:p>
        </p:txBody>
      </p:sp>
      <p:sp>
        <p:nvSpPr>
          <p:cNvPr id="4" name="Content Placeholder 4"/>
          <p:cNvSpPr>
            <a:spLocks noGrp="1"/>
          </p:cNvSpPr>
          <p:nvPr>
            <p:ph sz="quarter" idx="10"/>
          </p:nvPr>
        </p:nvSpPr>
        <p:spPr>
          <a:xfrm>
            <a:off x="271464" y="1277939"/>
            <a:ext cx="4291012"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17" indent="-169859">
              <a:lnSpc>
                <a:spcPct val="100000"/>
              </a:lnSpc>
              <a:spcBef>
                <a:spcPts val="300"/>
              </a:spcBef>
              <a:spcAft>
                <a:spcPts val="0"/>
              </a:spcAft>
              <a:buClr>
                <a:srgbClr val="808080"/>
              </a:buClr>
              <a:defRPr>
                <a:latin typeface="+mn-lt"/>
                <a:ea typeface="Arial"/>
              </a:defRPr>
            </a:lvl3pPr>
            <a:lvl4pPr marL="1258856" indent="-230183">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65876840"/>
      </p:ext>
    </p:extLst>
  </p:cSld>
  <p:clrMapOvr>
    <a:masterClrMapping/>
  </p:clrMapOvr>
  <p:transition spd="med">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3050" y="274057"/>
            <a:ext cx="4865304" cy="486332"/>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a:t>Click to edit content page title</a:t>
            </a:r>
          </a:p>
        </p:txBody>
      </p:sp>
      <p:sp>
        <p:nvSpPr>
          <p:cNvPr id="7" name="Text Placeholder 12"/>
          <p:cNvSpPr>
            <a:spLocks noGrp="1"/>
          </p:cNvSpPr>
          <p:nvPr>
            <p:ph type="subTitle" idx="11" hasCustomPrompt="1"/>
          </p:nvPr>
        </p:nvSpPr>
        <p:spPr>
          <a:xfrm>
            <a:off x="266700" y="767410"/>
            <a:ext cx="4305300" cy="313267"/>
          </a:xfrm>
          <a:prstGeom prst="rect">
            <a:avLst/>
          </a:prstGeom>
        </p:spPr>
        <p:txBody>
          <a:bodyPr lIns="0" rIns="0" anchor="t" anchorCtr="0"/>
          <a:lstStyle>
            <a:lvl1pPr marL="228594" indent="-228594">
              <a:buNone/>
              <a:defRPr lang="en-US" b="1" dirty="0" smtClean="0">
                <a:latin typeface="Arial" panose="020B0604020202020204" pitchFamily="34" charset="0"/>
                <a:ea typeface="Arial"/>
                <a:cs typeface="Arial" panose="020B0604020202020204" pitchFamily="34" charset="0"/>
              </a:defRPr>
            </a:lvl1pPr>
          </a:lstStyle>
          <a:p>
            <a:pPr marL="0" lvl="0" indent="0"/>
            <a:r>
              <a:rPr lang="en-US"/>
              <a:t>Click to edit master subtitle style</a:t>
            </a:r>
          </a:p>
        </p:txBody>
      </p:sp>
      <p:sp>
        <p:nvSpPr>
          <p:cNvPr id="5" name="Content Placeholder 4"/>
          <p:cNvSpPr>
            <a:spLocks noGrp="1"/>
          </p:cNvSpPr>
          <p:nvPr>
            <p:ph sz="quarter" idx="10"/>
          </p:nvPr>
        </p:nvSpPr>
        <p:spPr>
          <a:xfrm>
            <a:off x="271464" y="1277939"/>
            <a:ext cx="4291012"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17" indent="-169859">
              <a:lnSpc>
                <a:spcPct val="100000"/>
              </a:lnSpc>
              <a:spcBef>
                <a:spcPts val="300"/>
              </a:spcBef>
              <a:spcAft>
                <a:spcPts val="0"/>
              </a:spcAft>
              <a:buClr>
                <a:srgbClr val="808080"/>
              </a:buClr>
              <a:defRPr>
                <a:latin typeface="+mn-lt"/>
                <a:ea typeface="Arial"/>
              </a:defRPr>
            </a:lvl3pPr>
            <a:lvl4pPr marL="1258856" indent="-230183">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26458053"/>
      </p:ext>
    </p:extLst>
  </p:cSld>
  <p:clrMapOvr>
    <a:masterClrMapping/>
  </p:clrMapOvr>
  <p:transition spd="med">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74320"/>
            <a:ext cx="4297680" cy="840802"/>
          </a:xfrm>
          <a:prstGeom prst="rect">
            <a:avLst/>
          </a:prstGeom>
        </p:spPr>
        <p:txBody>
          <a:bodyPr lIns="0" rIns="0"/>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a:t>Click to edit content </a:t>
            </a:r>
            <a:br>
              <a:rPr lang="en-US"/>
            </a:br>
            <a:r>
              <a:rPr lang="en-US"/>
              <a:t>page title</a:t>
            </a:r>
          </a:p>
        </p:txBody>
      </p:sp>
      <p:sp>
        <p:nvSpPr>
          <p:cNvPr id="7" name="Text Placeholder 12"/>
          <p:cNvSpPr>
            <a:spLocks noGrp="1"/>
          </p:cNvSpPr>
          <p:nvPr>
            <p:ph type="subTitle" idx="11" hasCustomPrompt="1"/>
          </p:nvPr>
        </p:nvSpPr>
        <p:spPr>
          <a:xfrm>
            <a:off x="266700" y="1113367"/>
            <a:ext cx="4305300" cy="313267"/>
          </a:xfrm>
          <a:prstGeom prst="rect">
            <a:avLst/>
          </a:prstGeom>
        </p:spPr>
        <p:txBody>
          <a:bodyPr lIns="0" rIns="0" anchor="t" anchorCtr="0"/>
          <a:lstStyle>
            <a:lvl1pPr marL="228594" indent="-228594">
              <a:buNone/>
              <a:defRPr lang="en-US" b="1" dirty="0" smtClean="0">
                <a:latin typeface="Arial" panose="020B0604020202020204" pitchFamily="34" charset="0"/>
                <a:ea typeface="Arial"/>
                <a:cs typeface="Arial" panose="020B0604020202020204" pitchFamily="34" charset="0"/>
              </a:defRPr>
            </a:lvl1pPr>
          </a:lstStyle>
          <a:p>
            <a:pPr marL="0" lvl="0" indent="0"/>
            <a:r>
              <a:rPr lang="en-US"/>
              <a:t>Click to edit master subtitle style</a:t>
            </a:r>
          </a:p>
        </p:txBody>
      </p:sp>
      <p:sp>
        <p:nvSpPr>
          <p:cNvPr id="5" name="Content Placeholder 4"/>
          <p:cNvSpPr>
            <a:spLocks noGrp="1"/>
          </p:cNvSpPr>
          <p:nvPr>
            <p:ph sz="quarter" idx="10"/>
          </p:nvPr>
        </p:nvSpPr>
        <p:spPr>
          <a:xfrm>
            <a:off x="271464" y="1541464"/>
            <a:ext cx="4291012" cy="2928937"/>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17" indent="-169859">
              <a:lnSpc>
                <a:spcPct val="100000"/>
              </a:lnSpc>
              <a:spcBef>
                <a:spcPts val="300"/>
              </a:spcBef>
              <a:spcAft>
                <a:spcPts val="0"/>
              </a:spcAft>
              <a:buClr>
                <a:srgbClr val="808080"/>
              </a:buClr>
              <a:defRPr>
                <a:latin typeface="+mn-lt"/>
                <a:ea typeface="Arial"/>
              </a:defRPr>
            </a:lvl3pPr>
            <a:lvl4pPr marL="1258856" indent="-230183">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81979673"/>
      </p:ext>
    </p:extLst>
  </p:cSld>
  <p:clrMapOvr>
    <a:masterClrMapping/>
  </p:clrMapOvr>
  <p:transition spd="med">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ader 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7"/>
            <a:ext cx="7955280" cy="472577"/>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a:t>Click to edit content page title</a:t>
            </a:r>
          </a:p>
        </p:txBody>
      </p:sp>
    </p:spTree>
    <p:extLst>
      <p:ext uri="{BB962C8B-B14F-4D97-AF65-F5344CB8AC3E}">
        <p14:creationId xmlns:p14="http://schemas.microsoft.com/office/powerpoint/2010/main" val="1483038996"/>
      </p:ext>
    </p:extLst>
  </p:cSld>
  <p:clrMapOvr>
    <a:masterClrMapping/>
  </p:clrMapOvr>
  <p:transition spd="med">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256977"/>
      </p:ext>
    </p:extLst>
  </p:cSld>
  <p:clrMapOvr>
    <a:masterClrMapping/>
  </p:clrMapOvr>
  <p:transition spd="med">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_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6780" cy="5150688"/>
          </a:xfrm>
          <a:prstGeom prst="rect">
            <a:avLst/>
          </a:prstGeom>
        </p:spPr>
      </p:pic>
      <p:sp>
        <p:nvSpPr>
          <p:cNvPr id="7" name="Title 1"/>
          <p:cNvSpPr>
            <a:spLocks noGrp="1"/>
          </p:cNvSpPr>
          <p:nvPr>
            <p:ph type="title" hasCustomPrompt="1"/>
          </p:nvPr>
        </p:nvSpPr>
        <p:spPr>
          <a:xfrm>
            <a:off x="274321"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a:t>Click to edit divider slide title  </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9" y="4838501"/>
            <a:ext cx="675925" cy="120540"/>
          </a:xfrm>
          <a:prstGeom prst="rect">
            <a:avLst/>
          </a:prstGeom>
        </p:spPr>
      </p:pic>
    </p:spTree>
    <p:extLst>
      <p:ext uri="{BB962C8B-B14F-4D97-AF65-F5344CB8AC3E}">
        <p14:creationId xmlns:p14="http://schemas.microsoft.com/office/powerpoint/2010/main" val="722696126"/>
      </p:ext>
    </p:extLst>
  </p:cSld>
  <p:clrMapOvr>
    <a:masterClrMapping/>
  </p:clrMapOvr>
  <p:transition spd="med">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_Imag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9156778" cy="5150688"/>
          </a:xfrm>
          <a:prstGeom prst="rect">
            <a:avLst/>
          </a:prstGeom>
        </p:spPr>
      </p:pic>
      <p:sp>
        <p:nvSpPr>
          <p:cNvPr id="7" name="Title 1"/>
          <p:cNvSpPr>
            <a:spLocks noGrp="1"/>
          </p:cNvSpPr>
          <p:nvPr>
            <p:ph type="title" hasCustomPrompt="1"/>
          </p:nvPr>
        </p:nvSpPr>
        <p:spPr>
          <a:xfrm>
            <a:off x="274321"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a:t>Click to edit divider slide title  </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9" y="4838501"/>
            <a:ext cx="675925" cy="120540"/>
          </a:xfrm>
          <a:prstGeom prst="rect">
            <a:avLst/>
          </a:prstGeom>
        </p:spPr>
      </p:pic>
    </p:spTree>
    <p:extLst>
      <p:ext uri="{BB962C8B-B14F-4D97-AF65-F5344CB8AC3E}">
        <p14:creationId xmlns:p14="http://schemas.microsoft.com/office/powerpoint/2010/main" val="436089571"/>
      </p:ext>
    </p:extLst>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_Imag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9156778" cy="5150688"/>
          </a:xfrm>
          <a:prstGeom prst="rect">
            <a:avLst/>
          </a:prstGeom>
        </p:spPr>
      </p:pic>
      <p:sp>
        <p:nvSpPr>
          <p:cNvPr id="7" name="Title 1"/>
          <p:cNvSpPr>
            <a:spLocks noGrp="1"/>
          </p:cNvSpPr>
          <p:nvPr>
            <p:ph type="title" hasCustomPrompt="1"/>
          </p:nvPr>
        </p:nvSpPr>
        <p:spPr>
          <a:xfrm>
            <a:off x="274321"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a:t>Click to edit divider slide title  </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9" y="4838501"/>
            <a:ext cx="675925" cy="120540"/>
          </a:xfrm>
          <a:prstGeom prst="rect">
            <a:avLst/>
          </a:prstGeom>
        </p:spPr>
      </p:pic>
    </p:spTree>
    <p:extLst>
      <p:ext uri="{BB962C8B-B14F-4D97-AF65-F5344CB8AC3E}">
        <p14:creationId xmlns:p14="http://schemas.microsoft.com/office/powerpoint/2010/main" val="2470699993"/>
      </p:ext>
    </p:extLst>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_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1"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a:t>Click to edit divider slide title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9" y="4838501"/>
            <a:ext cx="675925" cy="120540"/>
          </a:xfrm>
          <a:prstGeom prst="rect">
            <a:avLst/>
          </a:prstGeom>
        </p:spPr>
      </p:pic>
    </p:spTree>
    <p:extLst>
      <p:ext uri="{BB962C8B-B14F-4D97-AF65-F5344CB8AC3E}">
        <p14:creationId xmlns:p14="http://schemas.microsoft.com/office/powerpoint/2010/main" val="2225000615"/>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Sub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285750" y="628650"/>
            <a:ext cx="8572500" cy="215444"/>
          </a:xfrm>
          <a:prstGeom prst="rect">
            <a:avLst/>
          </a:prstGeom>
        </p:spPr>
        <p:txBody>
          <a:bodyPr wrap="square" lIns="0" tIns="0" rIns="0" bIns="0">
            <a:spAutoFit/>
          </a:bodyPr>
          <a:lstStyle>
            <a:lvl1pPr marL="0" indent="0" algn="l">
              <a:lnSpc>
                <a:spcPct val="100000"/>
              </a:lnSpc>
              <a:spcBef>
                <a:spcPts val="0"/>
              </a:spcBef>
              <a:buNone/>
              <a:defRPr sz="1400">
                <a:solidFill>
                  <a:schemeClr val="bg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Content Placeholder 2"/>
          <p:cNvSpPr>
            <a:spLocks noGrp="1"/>
          </p:cNvSpPr>
          <p:nvPr>
            <p:ph idx="10"/>
          </p:nvPr>
        </p:nvSpPr>
        <p:spPr>
          <a:xfrm>
            <a:off x="285750" y="1200150"/>
            <a:ext cx="8572500" cy="3314700"/>
          </a:xfrm>
          <a:prstGeom prst="rect">
            <a:avLst/>
          </a:prstGeom>
        </p:spPr>
        <p:txBody>
          <a:bodyPr lIns="0" tIns="0" rIns="0" bIns="0"/>
          <a:lstStyle>
            <a:lvl1pPr marL="171450" indent="-171450">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latin typeface="Arial" panose="020B0604020202020204" pitchFamily="34" charset="0"/>
              </a:defRPr>
            </a:lvl2pPr>
            <a:lvl3pPr marL="800100" indent="-114300">
              <a:lnSpc>
                <a:spcPct val="100000"/>
              </a:lnSpc>
              <a:spcBef>
                <a:spcPts val="300"/>
              </a:spcBef>
              <a:buClr>
                <a:srgbClr val="808080"/>
              </a:buClr>
              <a:buFont typeface="Arial" panose="020B0604020202020204" pitchFamily="34" charset="0"/>
              <a:buChar char="▪"/>
              <a:defRPr sz="1100">
                <a:solidFill>
                  <a:schemeClr val="bg2"/>
                </a:solidFill>
                <a:latin typeface="Arial" panose="020B0604020202020204" pitchFamily="34" charset="0"/>
              </a:defRPr>
            </a:lvl3pPr>
            <a:lvl4pPr marL="1200150" indent="-171450">
              <a:lnSpc>
                <a:spcPct val="100000"/>
              </a:lnSpc>
              <a:spcBef>
                <a:spcPts val="300"/>
              </a:spcBef>
              <a:buClr>
                <a:schemeClr val="bg1">
                  <a:lumMod val="60000"/>
                  <a:lumOff val="40000"/>
                </a:schemeClr>
              </a:buClr>
              <a:buFont typeface="Arial" panose="020B0604020202020204" pitchFamily="34" charset="0"/>
              <a:buChar char="•"/>
              <a:defRPr sz="900"/>
            </a:lvl4pPr>
            <a:lvl5pPr marL="1543050" indent="-171450">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93943629"/>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_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1"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a:t>Click to edit divider slide title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9" y="4838501"/>
            <a:ext cx="675925" cy="120540"/>
          </a:xfrm>
          <a:prstGeom prst="rect">
            <a:avLst/>
          </a:prstGeom>
        </p:spPr>
      </p:pic>
    </p:spTree>
    <p:extLst>
      <p:ext uri="{BB962C8B-B14F-4D97-AF65-F5344CB8AC3E}">
        <p14:creationId xmlns:p14="http://schemas.microsoft.com/office/powerpoint/2010/main" val="1130385603"/>
      </p:ext>
    </p:extLst>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Divider_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4321"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a:t>Click to edit divider slide title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9" y="4838501"/>
            <a:ext cx="675925" cy="120540"/>
          </a:xfrm>
          <a:prstGeom prst="rect">
            <a:avLst/>
          </a:prstGeom>
        </p:spPr>
      </p:pic>
    </p:spTree>
    <p:extLst>
      <p:ext uri="{BB962C8B-B14F-4D97-AF65-F5344CB8AC3E}">
        <p14:creationId xmlns:p14="http://schemas.microsoft.com/office/powerpoint/2010/main" val="1955418005"/>
      </p:ext>
    </p:extLst>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ogo slide_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2" y="2257138"/>
            <a:ext cx="3046048" cy="543212"/>
          </a:xfrm>
          <a:prstGeom prst="rect">
            <a:avLst/>
          </a:prstGeom>
        </p:spPr>
      </p:pic>
    </p:spTree>
    <p:extLst>
      <p:ext uri="{BB962C8B-B14F-4D97-AF65-F5344CB8AC3E}">
        <p14:creationId xmlns:p14="http://schemas.microsoft.com/office/powerpoint/2010/main" val="544588874"/>
      </p:ext>
    </p:extLst>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2" y="2257138"/>
            <a:ext cx="3046048" cy="543212"/>
          </a:xfrm>
          <a:prstGeom prst="rect">
            <a:avLst/>
          </a:prstGeom>
        </p:spPr>
      </p:pic>
    </p:spTree>
    <p:extLst>
      <p:ext uri="{BB962C8B-B14F-4D97-AF65-F5344CB8AC3E}">
        <p14:creationId xmlns:p14="http://schemas.microsoft.com/office/powerpoint/2010/main" val="3859985107"/>
      </p:ext>
    </p:extLst>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2" y="2257138"/>
            <a:ext cx="3046048" cy="543212"/>
          </a:xfrm>
          <a:prstGeom prst="rect">
            <a:avLst/>
          </a:prstGeom>
        </p:spPr>
      </p:pic>
    </p:spTree>
    <p:extLst>
      <p:ext uri="{BB962C8B-B14F-4D97-AF65-F5344CB8AC3E}">
        <p14:creationId xmlns:p14="http://schemas.microsoft.com/office/powerpoint/2010/main" val="2805553409"/>
      </p:ext>
    </p:extLst>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_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0846" cy="5152976"/>
          </a:xfrm>
          <a:prstGeom prst="rect">
            <a:avLst/>
          </a:prstGeom>
        </p:spPr>
      </p:pic>
      <p:sp>
        <p:nvSpPr>
          <p:cNvPr id="9" name="Title Placeholder 21"/>
          <p:cNvSpPr>
            <a:spLocks noGrp="1"/>
          </p:cNvSpPr>
          <p:nvPr>
            <p:ph type="ctrTitle" hasCustomPrompt="1"/>
          </p:nvPr>
        </p:nvSpPr>
        <p:spPr>
          <a:xfrm>
            <a:off x="274319" y="290333"/>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a:t>
            </a:r>
            <a:br>
              <a:rPr lang="en-US"/>
            </a:br>
            <a:r>
              <a:rPr lang="en-US"/>
              <a:t>title slide</a:t>
            </a:r>
          </a:p>
        </p:txBody>
      </p:sp>
      <p:sp>
        <p:nvSpPr>
          <p:cNvPr id="8" name="Text Placeholder 12"/>
          <p:cNvSpPr>
            <a:spLocks noGrp="1"/>
          </p:cNvSpPr>
          <p:nvPr>
            <p:ph type="subTitle" idx="1" hasCustomPrompt="1"/>
          </p:nvPr>
        </p:nvSpPr>
        <p:spPr>
          <a:xfrm>
            <a:off x="274321" y="2252134"/>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4" y="4374069"/>
            <a:ext cx="1630654" cy="290800"/>
          </a:xfrm>
          <a:prstGeom prst="rect">
            <a:avLst/>
          </a:prstGeom>
        </p:spPr>
      </p:pic>
    </p:spTree>
    <p:extLst>
      <p:ext uri="{BB962C8B-B14F-4D97-AF65-F5344CB8AC3E}">
        <p14:creationId xmlns:p14="http://schemas.microsoft.com/office/powerpoint/2010/main" val="4173315152"/>
      </p:ext>
    </p:extLst>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_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60844" cy="5152975"/>
          </a:xfrm>
          <a:prstGeom prst="rect">
            <a:avLst/>
          </a:prstGeom>
        </p:spPr>
      </p:pic>
      <p:sp>
        <p:nvSpPr>
          <p:cNvPr id="9" name="Title Placeholder 21"/>
          <p:cNvSpPr>
            <a:spLocks noGrp="1"/>
          </p:cNvSpPr>
          <p:nvPr>
            <p:ph type="ctrTitle" hasCustomPrompt="1"/>
          </p:nvPr>
        </p:nvSpPr>
        <p:spPr>
          <a:xfrm>
            <a:off x="274321" y="289727"/>
            <a:ext cx="5200791" cy="1661993"/>
          </a:xfrm>
          <a:prstGeom prst="rect">
            <a:avLst/>
          </a:prstGeom>
        </p:spPr>
        <p:txBody>
          <a:bodyPr wrap="square" lIns="0" rIns="0" anchor="b" anchorCtr="0">
            <a:normAutofit/>
          </a:bodyPr>
          <a:lstStyle>
            <a:lvl1pPr>
              <a:defRPr lang="en-US" sz="5400" i="0"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Aft>
                <a:spcPts val="0"/>
              </a:spcAft>
            </a:pPr>
            <a:r>
              <a:rPr lang="en-US"/>
              <a:t>Click to edit</a:t>
            </a:r>
            <a:br>
              <a:rPr lang="en-US"/>
            </a:br>
            <a:r>
              <a:rPr lang="en-US"/>
              <a:t>title slide</a:t>
            </a:r>
          </a:p>
        </p:txBody>
      </p:sp>
      <p:sp>
        <p:nvSpPr>
          <p:cNvPr id="8" name="Text Placeholder 12"/>
          <p:cNvSpPr>
            <a:spLocks noGrp="1"/>
          </p:cNvSpPr>
          <p:nvPr>
            <p:ph type="subTitle" idx="1" hasCustomPrompt="1"/>
          </p:nvPr>
        </p:nvSpPr>
        <p:spPr>
          <a:xfrm>
            <a:off x="274321" y="2252134"/>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4" y="4374069"/>
            <a:ext cx="1630654" cy="290800"/>
          </a:xfrm>
          <a:prstGeom prst="rect">
            <a:avLst/>
          </a:prstGeom>
        </p:spPr>
      </p:pic>
    </p:spTree>
    <p:extLst>
      <p:ext uri="{BB962C8B-B14F-4D97-AF65-F5344CB8AC3E}">
        <p14:creationId xmlns:p14="http://schemas.microsoft.com/office/powerpoint/2010/main" val="1948830580"/>
      </p:ext>
    </p:extLst>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_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60844" cy="5152975"/>
          </a:xfrm>
          <a:prstGeom prst="rect">
            <a:avLst/>
          </a:prstGeom>
        </p:spPr>
      </p:pic>
      <p:sp>
        <p:nvSpPr>
          <p:cNvPr id="9" name="Title Placeholder 21"/>
          <p:cNvSpPr>
            <a:spLocks noGrp="1"/>
          </p:cNvSpPr>
          <p:nvPr>
            <p:ph type="ctrTitle" hasCustomPrompt="1"/>
          </p:nvPr>
        </p:nvSpPr>
        <p:spPr>
          <a:xfrm>
            <a:off x="274319" y="288115"/>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a:t>
            </a:r>
            <a:br>
              <a:rPr lang="en-US"/>
            </a:br>
            <a:r>
              <a:rPr lang="en-US"/>
              <a:t>title slide</a:t>
            </a:r>
          </a:p>
        </p:txBody>
      </p:sp>
      <p:sp>
        <p:nvSpPr>
          <p:cNvPr id="8" name="Text Placeholder 12"/>
          <p:cNvSpPr>
            <a:spLocks noGrp="1"/>
          </p:cNvSpPr>
          <p:nvPr>
            <p:ph type="subTitle" idx="1" hasCustomPrompt="1"/>
          </p:nvPr>
        </p:nvSpPr>
        <p:spPr>
          <a:xfrm>
            <a:off x="274321" y="2252134"/>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4" y="4374069"/>
            <a:ext cx="1630654" cy="290800"/>
          </a:xfrm>
          <a:prstGeom prst="rect">
            <a:avLst/>
          </a:prstGeom>
        </p:spPr>
      </p:pic>
    </p:spTree>
    <p:extLst>
      <p:ext uri="{BB962C8B-B14F-4D97-AF65-F5344CB8AC3E}">
        <p14:creationId xmlns:p14="http://schemas.microsoft.com/office/powerpoint/2010/main" val="3268666501"/>
      </p:ext>
    </p:extLst>
  </p:cSld>
  <p:clrMapOvr>
    <a:masterClrMapping/>
  </p:clrMapOvr>
  <p:transition spd="med">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le slide_Black">
    <p:bg>
      <p:bgPr>
        <a:solidFill>
          <a:schemeClr val="bg2"/>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1" y="28929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mn-lt"/>
                <a:ea typeface="Arial" panose="020B0604020202020204" pitchFamily="34" charset="0"/>
                <a:cs typeface="Arial" panose="020B0604020202020204" pitchFamily="34" charset="0"/>
              </a:defRPr>
            </a:lvl1pPr>
          </a:lstStyle>
          <a:p>
            <a:r>
              <a:rPr lang="en-US"/>
              <a:t>Click to edit</a:t>
            </a:r>
            <a:br>
              <a:rPr lang="en-US"/>
            </a:br>
            <a:r>
              <a:rPr lang="en-US"/>
              <a:t>title slide</a:t>
            </a:r>
          </a:p>
        </p:txBody>
      </p:sp>
      <p:sp>
        <p:nvSpPr>
          <p:cNvPr id="361477" name="Text Placeholder 12"/>
          <p:cNvSpPr>
            <a:spLocks noGrp="1"/>
          </p:cNvSpPr>
          <p:nvPr>
            <p:ph type="subTitle" idx="1" hasCustomPrompt="1"/>
          </p:nvPr>
        </p:nvSpPr>
        <p:spPr>
          <a:xfrm>
            <a:off x="274321" y="2252134"/>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mn-lt"/>
                <a:ea typeface="Arial" panose="020B0604020202020204" pitchFamily="34" charset="0"/>
                <a:cs typeface="Arial" panose="020B0604020202020204" pitchFamily="34" charset="0"/>
              </a:defRPr>
            </a:lvl1pPr>
          </a:lstStyle>
          <a:p>
            <a:r>
              <a:rPr lang="en-US"/>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4" y="4374069"/>
            <a:ext cx="1630654" cy="290800"/>
          </a:xfrm>
          <a:prstGeom prst="rect">
            <a:avLst/>
          </a:prstGeom>
        </p:spPr>
      </p:pic>
    </p:spTree>
    <p:extLst>
      <p:ext uri="{BB962C8B-B14F-4D97-AF65-F5344CB8AC3E}">
        <p14:creationId xmlns:p14="http://schemas.microsoft.com/office/powerpoint/2010/main" val="3615363916"/>
      </p:ext>
    </p:extLst>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itle slide_Carbon">
    <p:bg>
      <p:bgPr>
        <a:solidFill>
          <a:schemeClr val="tx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1" y="294163"/>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mn-lt"/>
                <a:ea typeface="Arial" panose="020B0604020202020204" pitchFamily="34" charset="0"/>
                <a:cs typeface="Arial" panose="020B0604020202020204" pitchFamily="34" charset="0"/>
              </a:defRPr>
            </a:lvl1pPr>
          </a:lstStyle>
          <a:p>
            <a:r>
              <a:rPr lang="en-US"/>
              <a:t>Click to edit</a:t>
            </a:r>
            <a:br>
              <a:rPr lang="en-US"/>
            </a:br>
            <a:r>
              <a:rPr lang="en-US"/>
              <a:t>title slide</a:t>
            </a:r>
          </a:p>
        </p:txBody>
      </p:sp>
      <p:sp>
        <p:nvSpPr>
          <p:cNvPr id="361477" name="Text Placeholder 12"/>
          <p:cNvSpPr>
            <a:spLocks noGrp="1"/>
          </p:cNvSpPr>
          <p:nvPr>
            <p:ph type="subTitle" idx="1" hasCustomPrompt="1"/>
          </p:nvPr>
        </p:nvSpPr>
        <p:spPr>
          <a:xfrm>
            <a:off x="274321" y="2252134"/>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mn-lt"/>
                <a:ea typeface="Arial" panose="020B0604020202020204" pitchFamily="34" charset="0"/>
                <a:cs typeface="Arial" panose="020B0604020202020204" pitchFamily="34" charset="0"/>
              </a:defRPr>
            </a:lvl1pPr>
          </a:lstStyle>
          <a:p>
            <a:r>
              <a:rPr lang="en-US"/>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4" y="4374069"/>
            <a:ext cx="1630654" cy="290800"/>
          </a:xfrm>
          <a:prstGeom prst="rect">
            <a:avLst/>
          </a:prstGeom>
        </p:spPr>
      </p:pic>
    </p:spTree>
    <p:extLst>
      <p:ext uri="{BB962C8B-B14F-4D97-AF65-F5344CB8AC3E}">
        <p14:creationId xmlns:p14="http://schemas.microsoft.com/office/powerpoint/2010/main" val="3848401713"/>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8577263"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p>
        </p:txBody>
      </p:sp>
      <p:sp>
        <p:nvSpPr>
          <p:cNvPr id="10" name="Content Placeholder 9"/>
          <p:cNvSpPr>
            <a:spLocks noGrp="1"/>
          </p:cNvSpPr>
          <p:nvPr>
            <p:ph sz="quarter" idx="10"/>
          </p:nvPr>
        </p:nvSpPr>
        <p:spPr>
          <a:xfrm>
            <a:off x="285750" y="1200150"/>
            <a:ext cx="4057650" cy="3314700"/>
          </a:xfrm>
          <a:prstGeom prst="rect">
            <a:avLst/>
          </a:prstGeom>
        </p:spPr>
        <p:txBody>
          <a:bodyPr lIns="0" tIns="0" rIns="0" bIns="0"/>
          <a:lstStyle>
            <a:lvl1pPr>
              <a:lnSpc>
                <a:spcPct val="100000"/>
              </a:lnSpc>
              <a:spcBef>
                <a:spcPts val="1200"/>
              </a:spcBef>
              <a:buClr>
                <a:srgbClr val="808080"/>
              </a:buClr>
              <a:defRPr sz="18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10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Edit Master text styles</a:t>
            </a:r>
          </a:p>
          <a:p>
            <a:pPr lvl="1"/>
            <a:r>
              <a:rPr lang="en-US"/>
              <a:t>Second level</a:t>
            </a:r>
          </a:p>
          <a:p>
            <a:pPr lvl="2"/>
            <a:r>
              <a:rPr lang="en-US"/>
              <a:t>Third level</a:t>
            </a:r>
          </a:p>
        </p:txBody>
      </p:sp>
      <p:sp>
        <p:nvSpPr>
          <p:cNvPr id="11" name="Content Placeholder 9"/>
          <p:cNvSpPr>
            <a:spLocks noGrp="1"/>
          </p:cNvSpPr>
          <p:nvPr>
            <p:ph sz="quarter" idx="11"/>
          </p:nvPr>
        </p:nvSpPr>
        <p:spPr>
          <a:xfrm>
            <a:off x="4800600" y="1200150"/>
            <a:ext cx="4057650" cy="3314700"/>
          </a:xfrm>
          <a:prstGeom prst="rect">
            <a:avLst/>
          </a:prstGeom>
        </p:spPr>
        <p:txBody>
          <a:bodyPr lIns="0" tIns="0" rIns="0" bIns="0"/>
          <a:lstStyle>
            <a:lvl1pPr>
              <a:lnSpc>
                <a:spcPct val="100000"/>
              </a:lnSpc>
              <a:spcBef>
                <a:spcPts val="1200"/>
              </a:spcBef>
              <a:buClr>
                <a:srgbClr val="808080"/>
              </a:buClr>
              <a:defRPr sz="18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10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89367370"/>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itle slide_Blue">
    <p:bg>
      <p:bgPr>
        <a:solidFill>
          <a:schemeClr val="bg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1" y="294163"/>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mn-lt"/>
                <a:ea typeface="Arial" panose="020B0604020202020204" pitchFamily="34" charset="0"/>
                <a:cs typeface="Arial" panose="020B0604020202020204" pitchFamily="34" charset="0"/>
              </a:defRPr>
            </a:lvl1pPr>
          </a:lstStyle>
          <a:p>
            <a:r>
              <a:rPr lang="en-US"/>
              <a:t>Click to edit</a:t>
            </a:r>
            <a:br>
              <a:rPr lang="en-US"/>
            </a:br>
            <a:r>
              <a:rPr lang="en-US"/>
              <a:t>title slide</a:t>
            </a:r>
          </a:p>
        </p:txBody>
      </p:sp>
      <p:sp>
        <p:nvSpPr>
          <p:cNvPr id="361477" name="Text Placeholder 12"/>
          <p:cNvSpPr>
            <a:spLocks noGrp="1"/>
          </p:cNvSpPr>
          <p:nvPr>
            <p:ph type="subTitle" idx="1" hasCustomPrompt="1"/>
          </p:nvPr>
        </p:nvSpPr>
        <p:spPr>
          <a:xfrm>
            <a:off x="274321" y="2252134"/>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mn-lt"/>
                <a:ea typeface="Arial" panose="020B0604020202020204" pitchFamily="34" charset="0"/>
                <a:cs typeface="Arial" panose="020B0604020202020204" pitchFamily="34" charset="0"/>
              </a:defRPr>
            </a:lvl1pPr>
          </a:lstStyle>
          <a:p>
            <a:r>
              <a:rPr lang="en-US"/>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4" y="4374069"/>
            <a:ext cx="1630654" cy="290800"/>
          </a:xfrm>
          <a:prstGeom prst="rect">
            <a:avLst/>
          </a:prstGeom>
        </p:spPr>
      </p:pic>
    </p:spTree>
    <p:extLst>
      <p:ext uri="{BB962C8B-B14F-4D97-AF65-F5344CB8AC3E}">
        <p14:creationId xmlns:p14="http://schemas.microsoft.com/office/powerpoint/2010/main" val="1312359728"/>
      </p:ext>
    </p:extLst>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a:t>Click to edit content page title</a:t>
            </a:r>
          </a:p>
        </p:txBody>
      </p:sp>
      <p:sp>
        <p:nvSpPr>
          <p:cNvPr id="4" name="Content Placeholder 4"/>
          <p:cNvSpPr>
            <a:spLocks noGrp="1"/>
          </p:cNvSpPr>
          <p:nvPr>
            <p:ph sz="quarter" idx="10"/>
          </p:nvPr>
        </p:nvSpPr>
        <p:spPr>
          <a:xfrm>
            <a:off x="271464" y="1277939"/>
            <a:ext cx="7958137" cy="3192461"/>
          </a:xfrm>
          <a:prstGeom prst="rect">
            <a:avLst/>
          </a:prstGeom>
        </p:spPr>
        <p:txBody>
          <a:bodyPr vert="horz" lIns="0" tIns="0" rIns="0" bIns="0"/>
          <a:lstStyle>
            <a:lvl1pPr marL="0" indent="0">
              <a:lnSpc>
                <a:spcPct val="100000"/>
              </a:lnSpc>
              <a:spcBef>
                <a:spcPts val="1200"/>
              </a:spcBef>
              <a:spcAft>
                <a:spcPts val="0"/>
              </a:spcAft>
              <a:buClr>
                <a:srgbClr val="808080"/>
              </a:buClr>
              <a:buNone/>
              <a:defRPr>
                <a:latin typeface="+mn-lt"/>
                <a:ea typeface="Arial"/>
              </a:defRPr>
            </a:lvl1pPr>
            <a:lvl2pPr marL="341303" indent="0">
              <a:lnSpc>
                <a:spcPct val="100000"/>
              </a:lnSpc>
              <a:spcBef>
                <a:spcPts val="300"/>
              </a:spcBef>
              <a:spcAft>
                <a:spcPts val="0"/>
              </a:spcAft>
              <a:buClr>
                <a:srgbClr val="808080"/>
              </a:buClr>
              <a:buNone/>
              <a:defRPr>
                <a:latin typeface="+mn-lt"/>
                <a:ea typeface="Arial"/>
              </a:defRPr>
            </a:lvl2pPr>
            <a:lvl3pPr marL="688958" indent="0">
              <a:lnSpc>
                <a:spcPct val="100000"/>
              </a:lnSpc>
              <a:spcBef>
                <a:spcPts val="300"/>
              </a:spcBef>
              <a:spcAft>
                <a:spcPts val="0"/>
              </a:spcAft>
              <a:buClr>
                <a:srgbClr val="808080"/>
              </a:buClr>
              <a:buNone/>
              <a:defRPr>
                <a:latin typeface="+mn-lt"/>
                <a:ea typeface="Arial"/>
              </a:defRPr>
            </a:lvl3pPr>
            <a:lvl4pPr marL="1258856" indent="-230183">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604471"/>
      </p:ext>
    </p:extLst>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a:t>Click to edit content page title</a:t>
            </a:r>
          </a:p>
        </p:txBody>
      </p:sp>
      <p:sp>
        <p:nvSpPr>
          <p:cNvPr id="5" name="Content Placeholder 4"/>
          <p:cNvSpPr>
            <a:spLocks noGrp="1"/>
          </p:cNvSpPr>
          <p:nvPr>
            <p:ph sz="quarter" idx="10"/>
          </p:nvPr>
        </p:nvSpPr>
        <p:spPr>
          <a:xfrm>
            <a:off x="271464" y="1277939"/>
            <a:ext cx="7958137"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17" indent="-169859">
              <a:lnSpc>
                <a:spcPct val="100000"/>
              </a:lnSpc>
              <a:spcBef>
                <a:spcPts val="300"/>
              </a:spcBef>
              <a:spcAft>
                <a:spcPts val="0"/>
              </a:spcAft>
              <a:buClr>
                <a:srgbClr val="808080"/>
              </a:buClr>
              <a:defRPr>
                <a:latin typeface="+mn-lt"/>
                <a:ea typeface="Arial"/>
              </a:defRPr>
            </a:lvl3pPr>
            <a:lvl4pPr marL="1258856" indent="-230183">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8682083"/>
      </p:ext>
    </p:extLst>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5"/>
            <a:ext cx="7955280" cy="640080"/>
          </a:xfrm>
          <a:prstGeom prst="rect">
            <a:avLst/>
          </a:prstGeom>
        </p:spPr>
        <p:txBody>
          <a:bodyPr lIns="0" rIns="0">
            <a:normAutofit/>
          </a:bodyPr>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a:t>Click to edit content page title </a:t>
            </a:r>
          </a:p>
        </p:txBody>
      </p:sp>
      <p:sp>
        <p:nvSpPr>
          <p:cNvPr id="5" name="Text Placeholder 12"/>
          <p:cNvSpPr>
            <a:spLocks noGrp="1"/>
          </p:cNvSpPr>
          <p:nvPr>
            <p:ph type="subTitle" idx="11" hasCustomPrompt="1"/>
          </p:nvPr>
        </p:nvSpPr>
        <p:spPr>
          <a:xfrm>
            <a:off x="266700" y="1057767"/>
            <a:ext cx="7960422" cy="313267"/>
          </a:xfrm>
          <a:prstGeom prst="rect">
            <a:avLst/>
          </a:prstGeom>
        </p:spPr>
        <p:txBody>
          <a:bodyPr lIns="0" rIns="0" anchor="t" anchorCtr="0"/>
          <a:lstStyle>
            <a:lvl1pPr marL="228594" indent="-228594">
              <a:buNone/>
              <a:defRPr lang="en-US" b="1" dirty="0" smtClean="0">
                <a:latin typeface="Arial" panose="020B0604020202020204" pitchFamily="34" charset="0"/>
                <a:ea typeface="Arial"/>
                <a:cs typeface="Arial" panose="020B0604020202020204" pitchFamily="34" charset="0"/>
              </a:defRPr>
            </a:lvl1pPr>
          </a:lstStyle>
          <a:p>
            <a:pPr marL="0" lvl="0" indent="0"/>
            <a:r>
              <a:rPr lang="en-US"/>
              <a:t>Click to edit master subtitle style</a:t>
            </a:r>
          </a:p>
        </p:txBody>
      </p:sp>
      <p:sp>
        <p:nvSpPr>
          <p:cNvPr id="8" name="Content Placeholder 4"/>
          <p:cNvSpPr>
            <a:spLocks noGrp="1"/>
          </p:cNvSpPr>
          <p:nvPr>
            <p:ph sz="quarter" idx="10"/>
          </p:nvPr>
        </p:nvSpPr>
        <p:spPr>
          <a:xfrm>
            <a:off x="271464" y="1541464"/>
            <a:ext cx="7958137" cy="2928937"/>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17" indent="-169859">
              <a:lnSpc>
                <a:spcPct val="100000"/>
              </a:lnSpc>
              <a:spcBef>
                <a:spcPts val="300"/>
              </a:spcBef>
              <a:spcAft>
                <a:spcPts val="0"/>
              </a:spcAft>
              <a:buClr>
                <a:srgbClr val="808080"/>
              </a:buClr>
              <a:defRPr>
                <a:latin typeface="+mn-lt"/>
                <a:ea typeface="Arial"/>
              </a:defRPr>
            </a:lvl3pPr>
            <a:lvl4pPr marL="1258856" indent="-230183">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66814405"/>
      </p:ext>
    </p:extLst>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a:t>Click to edit content page title </a:t>
            </a:r>
          </a:p>
        </p:txBody>
      </p:sp>
      <p:sp>
        <p:nvSpPr>
          <p:cNvPr id="5" name="Content Placeholder 4"/>
          <p:cNvSpPr>
            <a:spLocks noGrp="1"/>
          </p:cNvSpPr>
          <p:nvPr>
            <p:ph sz="quarter" idx="10"/>
          </p:nvPr>
        </p:nvSpPr>
        <p:spPr>
          <a:xfrm>
            <a:off x="271464" y="1277939"/>
            <a:ext cx="3843337"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17" indent="-169859">
              <a:lnSpc>
                <a:spcPct val="100000"/>
              </a:lnSpc>
              <a:spcBef>
                <a:spcPts val="300"/>
              </a:spcBef>
              <a:spcAft>
                <a:spcPts val="0"/>
              </a:spcAft>
              <a:buClr>
                <a:srgbClr val="808080"/>
              </a:buClr>
              <a:defRPr>
                <a:latin typeface="+mn-lt"/>
                <a:ea typeface="Arial"/>
              </a:defRPr>
            </a:lvl3pPr>
            <a:lvl4pPr marL="1258856" indent="-230183">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
        <p:nvSpPr>
          <p:cNvPr id="8" name="Content Placeholder 4"/>
          <p:cNvSpPr>
            <a:spLocks noGrp="1"/>
          </p:cNvSpPr>
          <p:nvPr>
            <p:ph sz="quarter" idx="11"/>
          </p:nvPr>
        </p:nvSpPr>
        <p:spPr>
          <a:xfrm>
            <a:off x="4376739" y="1277939"/>
            <a:ext cx="3852862"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17" indent="-169859">
              <a:lnSpc>
                <a:spcPct val="100000"/>
              </a:lnSpc>
              <a:spcBef>
                <a:spcPts val="300"/>
              </a:spcBef>
              <a:spcAft>
                <a:spcPts val="0"/>
              </a:spcAft>
              <a:buClr>
                <a:srgbClr val="808080"/>
              </a:buClr>
              <a:defRPr>
                <a:latin typeface="+mn-lt"/>
                <a:ea typeface="Arial"/>
              </a:defRPr>
            </a:lvl3pPr>
            <a:lvl4pPr marL="1258856" indent="-230183">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05577739"/>
      </p:ext>
    </p:extLst>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3051" y="271464"/>
            <a:ext cx="4295219" cy="814832"/>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a:t>Click to edit content page title</a:t>
            </a:r>
          </a:p>
        </p:txBody>
      </p:sp>
      <p:sp>
        <p:nvSpPr>
          <p:cNvPr id="4" name="Content Placeholder 4"/>
          <p:cNvSpPr>
            <a:spLocks noGrp="1"/>
          </p:cNvSpPr>
          <p:nvPr>
            <p:ph sz="quarter" idx="10"/>
          </p:nvPr>
        </p:nvSpPr>
        <p:spPr>
          <a:xfrm>
            <a:off x="271464" y="1277939"/>
            <a:ext cx="4291012"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17" indent="-169859">
              <a:lnSpc>
                <a:spcPct val="100000"/>
              </a:lnSpc>
              <a:spcBef>
                <a:spcPts val="300"/>
              </a:spcBef>
              <a:spcAft>
                <a:spcPts val="0"/>
              </a:spcAft>
              <a:buClr>
                <a:srgbClr val="808080"/>
              </a:buClr>
              <a:defRPr>
                <a:latin typeface="+mn-lt"/>
                <a:ea typeface="Arial"/>
              </a:defRPr>
            </a:lvl3pPr>
            <a:lvl4pPr marL="1258856" indent="-230183">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67819249"/>
      </p:ext>
    </p:extLst>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3050" y="274057"/>
            <a:ext cx="4865304" cy="486332"/>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a:t>Click to edit content page title</a:t>
            </a:r>
          </a:p>
        </p:txBody>
      </p:sp>
      <p:sp>
        <p:nvSpPr>
          <p:cNvPr id="7" name="Text Placeholder 12"/>
          <p:cNvSpPr>
            <a:spLocks noGrp="1"/>
          </p:cNvSpPr>
          <p:nvPr>
            <p:ph type="subTitle" idx="11" hasCustomPrompt="1"/>
          </p:nvPr>
        </p:nvSpPr>
        <p:spPr>
          <a:xfrm>
            <a:off x="266700" y="767410"/>
            <a:ext cx="4305300" cy="313267"/>
          </a:xfrm>
          <a:prstGeom prst="rect">
            <a:avLst/>
          </a:prstGeom>
        </p:spPr>
        <p:txBody>
          <a:bodyPr lIns="0" rIns="0" anchor="t" anchorCtr="0"/>
          <a:lstStyle>
            <a:lvl1pPr marL="228594" indent="-228594">
              <a:buNone/>
              <a:defRPr lang="en-US" b="1" dirty="0" smtClean="0">
                <a:latin typeface="Arial" panose="020B0604020202020204" pitchFamily="34" charset="0"/>
                <a:ea typeface="Arial"/>
                <a:cs typeface="Arial" panose="020B0604020202020204" pitchFamily="34" charset="0"/>
              </a:defRPr>
            </a:lvl1pPr>
          </a:lstStyle>
          <a:p>
            <a:pPr marL="0" lvl="0" indent="0"/>
            <a:r>
              <a:rPr lang="en-US"/>
              <a:t>Click to edit master subtitle style</a:t>
            </a:r>
          </a:p>
        </p:txBody>
      </p:sp>
      <p:sp>
        <p:nvSpPr>
          <p:cNvPr id="5" name="Content Placeholder 4"/>
          <p:cNvSpPr>
            <a:spLocks noGrp="1"/>
          </p:cNvSpPr>
          <p:nvPr>
            <p:ph sz="quarter" idx="10"/>
          </p:nvPr>
        </p:nvSpPr>
        <p:spPr>
          <a:xfrm>
            <a:off x="271464" y="1277939"/>
            <a:ext cx="4291012"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17" indent="-169859">
              <a:lnSpc>
                <a:spcPct val="100000"/>
              </a:lnSpc>
              <a:spcBef>
                <a:spcPts val="300"/>
              </a:spcBef>
              <a:spcAft>
                <a:spcPts val="0"/>
              </a:spcAft>
              <a:buClr>
                <a:srgbClr val="808080"/>
              </a:buClr>
              <a:defRPr>
                <a:latin typeface="+mn-lt"/>
                <a:ea typeface="Arial"/>
              </a:defRPr>
            </a:lvl3pPr>
            <a:lvl4pPr marL="1258856" indent="-230183">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71702571"/>
      </p:ext>
    </p:extLst>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74320"/>
            <a:ext cx="4297680" cy="840802"/>
          </a:xfrm>
          <a:prstGeom prst="rect">
            <a:avLst/>
          </a:prstGeom>
        </p:spPr>
        <p:txBody>
          <a:bodyPr lIns="0" rIns="0"/>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a:t>Click to edit content </a:t>
            </a:r>
            <a:br>
              <a:rPr lang="en-US"/>
            </a:br>
            <a:r>
              <a:rPr lang="en-US"/>
              <a:t>page title</a:t>
            </a:r>
          </a:p>
        </p:txBody>
      </p:sp>
      <p:sp>
        <p:nvSpPr>
          <p:cNvPr id="7" name="Text Placeholder 12"/>
          <p:cNvSpPr>
            <a:spLocks noGrp="1"/>
          </p:cNvSpPr>
          <p:nvPr>
            <p:ph type="subTitle" idx="11" hasCustomPrompt="1"/>
          </p:nvPr>
        </p:nvSpPr>
        <p:spPr>
          <a:xfrm>
            <a:off x="266700" y="1113367"/>
            <a:ext cx="4305300" cy="313267"/>
          </a:xfrm>
          <a:prstGeom prst="rect">
            <a:avLst/>
          </a:prstGeom>
        </p:spPr>
        <p:txBody>
          <a:bodyPr lIns="0" rIns="0" anchor="t" anchorCtr="0"/>
          <a:lstStyle>
            <a:lvl1pPr marL="228594" indent="-228594">
              <a:buNone/>
              <a:defRPr lang="en-US" b="1" dirty="0" smtClean="0">
                <a:latin typeface="Arial" panose="020B0604020202020204" pitchFamily="34" charset="0"/>
                <a:ea typeface="Arial"/>
                <a:cs typeface="Arial" panose="020B0604020202020204" pitchFamily="34" charset="0"/>
              </a:defRPr>
            </a:lvl1pPr>
          </a:lstStyle>
          <a:p>
            <a:pPr marL="0" lvl="0" indent="0"/>
            <a:r>
              <a:rPr lang="en-US"/>
              <a:t>Click to edit master subtitle style</a:t>
            </a:r>
          </a:p>
        </p:txBody>
      </p:sp>
      <p:sp>
        <p:nvSpPr>
          <p:cNvPr id="5" name="Content Placeholder 4"/>
          <p:cNvSpPr>
            <a:spLocks noGrp="1"/>
          </p:cNvSpPr>
          <p:nvPr>
            <p:ph sz="quarter" idx="10"/>
          </p:nvPr>
        </p:nvSpPr>
        <p:spPr>
          <a:xfrm>
            <a:off x="271464" y="1541464"/>
            <a:ext cx="4291012" cy="2928937"/>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17" indent="-169859">
              <a:lnSpc>
                <a:spcPct val="100000"/>
              </a:lnSpc>
              <a:spcBef>
                <a:spcPts val="300"/>
              </a:spcBef>
              <a:spcAft>
                <a:spcPts val="0"/>
              </a:spcAft>
              <a:buClr>
                <a:srgbClr val="808080"/>
              </a:buClr>
              <a:defRPr>
                <a:latin typeface="+mn-lt"/>
                <a:ea typeface="Arial"/>
              </a:defRPr>
            </a:lvl3pPr>
            <a:lvl4pPr marL="1258856" indent="-230183">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21857855"/>
      </p:ext>
    </p:extLst>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eader 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7"/>
            <a:ext cx="7955280" cy="472577"/>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a:t>Click to edit content page title</a:t>
            </a:r>
          </a:p>
        </p:txBody>
      </p:sp>
    </p:spTree>
    <p:extLst>
      <p:ext uri="{BB962C8B-B14F-4D97-AF65-F5344CB8AC3E}">
        <p14:creationId xmlns:p14="http://schemas.microsoft.com/office/powerpoint/2010/main" val="1503924415"/>
      </p:ext>
    </p:extLst>
  </p:cSld>
  <p:clrMapOvr>
    <a:masterClrMapping/>
  </p:clrMapOvr>
  <p:transition spd="med">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986595"/>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8577263"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p>
        </p:txBody>
      </p:sp>
      <p:sp>
        <p:nvSpPr>
          <p:cNvPr id="4" name="Content Placeholder 3">
            <a:extLst>
              <a:ext uri="{FF2B5EF4-FFF2-40B4-BE49-F238E27FC236}">
                <a16:creationId xmlns:a16="http://schemas.microsoft.com/office/drawing/2014/main" id="{C1F1CEAD-C06E-4DD6-958D-A69C28387D94}"/>
              </a:ext>
            </a:extLst>
          </p:cNvPr>
          <p:cNvSpPr>
            <a:spLocks noGrp="1"/>
          </p:cNvSpPr>
          <p:nvPr>
            <p:ph sz="quarter" idx="13"/>
          </p:nvPr>
        </p:nvSpPr>
        <p:spPr>
          <a:xfrm>
            <a:off x="285750" y="971550"/>
            <a:ext cx="4057650" cy="3943350"/>
          </a:xfrm>
          <a:prstGeom prst="rect">
            <a:avLst/>
          </a:prstGeom>
        </p:spPr>
        <p:txBody>
          <a:bodyPr lIns="0" tIns="0" rIns="0" bIns="91440"/>
          <a:lstStyle>
            <a:lvl1pPr marL="0" indent="0">
              <a:lnSpc>
                <a:spcPct val="100000"/>
              </a:lnSpc>
              <a:spcBef>
                <a:spcPts val="1800"/>
              </a:spcBef>
              <a:buNone/>
              <a:defRPr sz="2000" baseline="0">
                <a:solidFill>
                  <a:schemeClr val="bg1"/>
                </a:solidFill>
              </a:defRPr>
            </a:lvl1pPr>
            <a:lvl2pPr marL="173038" indent="-173038">
              <a:lnSpc>
                <a:spcPct val="100000"/>
              </a:lnSpc>
              <a:spcBef>
                <a:spcPts val="1200"/>
              </a:spcBef>
              <a:buClr>
                <a:srgbClr val="808080"/>
              </a:buClr>
              <a:defRPr>
                <a:solidFill>
                  <a:schemeClr val="bg2"/>
                </a:solidFill>
              </a:defRPr>
            </a:lvl2pPr>
            <a:lvl3pPr marL="514350" indent="-173038">
              <a:lnSpc>
                <a:spcPct val="100000"/>
              </a:lnSpc>
              <a:spcBef>
                <a:spcPts val="300"/>
              </a:spcBef>
              <a:buClr>
                <a:srgbClr val="808080"/>
              </a:buClr>
              <a:buFont typeface="Arial" panose="020B0604020202020204" pitchFamily="34" charset="0"/>
              <a:buChar char="–"/>
              <a:defRPr sz="1400">
                <a:solidFill>
                  <a:schemeClr val="bg2"/>
                </a:solidFill>
              </a:defRPr>
            </a:lvl3pPr>
            <a:lvl4pPr marL="855663" indent="-168275">
              <a:lnSpc>
                <a:spcPct val="100000"/>
              </a:lnSpc>
              <a:spcBef>
                <a:spcPts val="300"/>
              </a:spcBef>
              <a:buClr>
                <a:srgbClr val="808080"/>
              </a:buClr>
              <a:buFont typeface="Wingdings" panose="05000000000000000000" pitchFamily="2" charset="2"/>
              <a:buChar char="§"/>
              <a:defRPr sz="1100">
                <a:solidFill>
                  <a:schemeClr val="bg2"/>
                </a:solidFill>
              </a:defRPr>
            </a:lvl4pPr>
            <a:lvl5pPr>
              <a:lnSpc>
                <a:spcPct val="100000"/>
              </a:lnSpc>
              <a:spcBef>
                <a:spcPts val="300"/>
              </a:spcBef>
              <a:buClr>
                <a:srgbClr val="808080"/>
              </a:buClr>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A0C49344-5A94-4BB8-B1F8-EC9EB43874D0}"/>
              </a:ext>
            </a:extLst>
          </p:cNvPr>
          <p:cNvSpPr>
            <a:spLocks noGrp="1"/>
          </p:cNvSpPr>
          <p:nvPr>
            <p:ph sz="quarter" idx="14"/>
          </p:nvPr>
        </p:nvSpPr>
        <p:spPr>
          <a:xfrm>
            <a:off x="4800600" y="971550"/>
            <a:ext cx="4057650" cy="3943350"/>
          </a:xfrm>
          <a:prstGeom prst="rect">
            <a:avLst/>
          </a:prstGeom>
        </p:spPr>
        <p:txBody>
          <a:bodyPr lIns="0" tIns="0" rIns="0" bIns="91440"/>
          <a:lstStyle>
            <a:lvl1pPr marL="0" indent="0">
              <a:lnSpc>
                <a:spcPct val="100000"/>
              </a:lnSpc>
              <a:spcBef>
                <a:spcPts val="1800"/>
              </a:spcBef>
              <a:buNone/>
              <a:defRPr sz="2000" baseline="0">
                <a:solidFill>
                  <a:schemeClr val="bg1"/>
                </a:solidFill>
              </a:defRPr>
            </a:lvl1pPr>
            <a:lvl2pPr marL="173038" indent="-173038">
              <a:lnSpc>
                <a:spcPct val="100000"/>
              </a:lnSpc>
              <a:spcBef>
                <a:spcPts val="1200"/>
              </a:spcBef>
              <a:buClr>
                <a:srgbClr val="808080"/>
              </a:buClr>
              <a:defRPr>
                <a:solidFill>
                  <a:schemeClr val="bg2"/>
                </a:solidFill>
              </a:defRPr>
            </a:lvl2pPr>
            <a:lvl3pPr marL="514350" indent="-173038">
              <a:lnSpc>
                <a:spcPct val="100000"/>
              </a:lnSpc>
              <a:spcBef>
                <a:spcPts val="300"/>
              </a:spcBef>
              <a:buClr>
                <a:srgbClr val="808080"/>
              </a:buClr>
              <a:buFont typeface="Arial" panose="020B0604020202020204" pitchFamily="34" charset="0"/>
              <a:buChar char="–"/>
              <a:defRPr sz="1400">
                <a:solidFill>
                  <a:schemeClr val="bg2"/>
                </a:solidFill>
              </a:defRPr>
            </a:lvl3pPr>
            <a:lvl4pPr marL="855663" indent="-168275">
              <a:lnSpc>
                <a:spcPct val="100000"/>
              </a:lnSpc>
              <a:spcBef>
                <a:spcPts val="300"/>
              </a:spcBef>
              <a:buClr>
                <a:srgbClr val="808080"/>
              </a:buClr>
              <a:buFont typeface="Wingdings" panose="05000000000000000000" pitchFamily="2" charset="2"/>
              <a:buChar char="§"/>
              <a:defRPr sz="1100">
                <a:solidFill>
                  <a:schemeClr val="bg2"/>
                </a:solidFill>
              </a:defRPr>
            </a:lvl4pPr>
            <a:lvl5pPr>
              <a:lnSpc>
                <a:spcPct val="100000"/>
              </a:lnSpc>
              <a:spcBef>
                <a:spcPts val="300"/>
              </a:spcBef>
              <a:buClr>
                <a:srgbClr val="808080"/>
              </a:buClr>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59803902"/>
      </p:ext>
    </p:extLst>
  </p:cSld>
  <p:clrMapOvr>
    <a:masterClrMapping/>
  </p:clrMapOvr>
  <p:extLst>
    <p:ext uri="{DCECCB84-F9BA-43D5-87BE-67443E8EF086}">
      <p15:sldGuideLst xmlns:p15="http://schemas.microsoft.com/office/powerpoint/2012/main">
        <p15:guide id="1" orient="horz" pos="90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ivider_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6780" cy="5150688"/>
          </a:xfrm>
          <a:prstGeom prst="rect">
            <a:avLst/>
          </a:prstGeom>
        </p:spPr>
      </p:pic>
      <p:sp>
        <p:nvSpPr>
          <p:cNvPr id="7" name="Title 1"/>
          <p:cNvSpPr>
            <a:spLocks noGrp="1"/>
          </p:cNvSpPr>
          <p:nvPr>
            <p:ph type="title" hasCustomPrompt="1"/>
          </p:nvPr>
        </p:nvSpPr>
        <p:spPr>
          <a:xfrm>
            <a:off x="274321"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a:t>Click to edit divider slide title  </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9" y="4838501"/>
            <a:ext cx="675925" cy="120540"/>
          </a:xfrm>
          <a:prstGeom prst="rect">
            <a:avLst/>
          </a:prstGeom>
        </p:spPr>
      </p:pic>
    </p:spTree>
    <p:extLst>
      <p:ext uri="{BB962C8B-B14F-4D97-AF65-F5344CB8AC3E}">
        <p14:creationId xmlns:p14="http://schemas.microsoft.com/office/powerpoint/2010/main" val="2244834867"/>
      </p:ext>
    </p:extLst>
  </p:cSld>
  <p:clrMapOvr>
    <a:masterClrMapping/>
  </p:clrMapOvr>
  <p:transition spd="med">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ivider_Imag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9156778" cy="5150688"/>
          </a:xfrm>
          <a:prstGeom prst="rect">
            <a:avLst/>
          </a:prstGeom>
        </p:spPr>
      </p:pic>
      <p:sp>
        <p:nvSpPr>
          <p:cNvPr id="7" name="Title 1"/>
          <p:cNvSpPr>
            <a:spLocks noGrp="1"/>
          </p:cNvSpPr>
          <p:nvPr>
            <p:ph type="title" hasCustomPrompt="1"/>
          </p:nvPr>
        </p:nvSpPr>
        <p:spPr>
          <a:xfrm>
            <a:off x="274321"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a:t>Click to edit divider slide title  </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9" y="4838501"/>
            <a:ext cx="675925" cy="120540"/>
          </a:xfrm>
          <a:prstGeom prst="rect">
            <a:avLst/>
          </a:prstGeom>
        </p:spPr>
      </p:pic>
    </p:spTree>
    <p:extLst>
      <p:ext uri="{BB962C8B-B14F-4D97-AF65-F5344CB8AC3E}">
        <p14:creationId xmlns:p14="http://schemas.microsoft.com/office/powerpoint/2010/main" val="415982735"/>
      </p:ext>
    </p:extLst>
  </p:cSld>
  <p:clrMapOvr>
    <a:masterClrMapping/>
  </p:clrMapOvr>
  <p:transition spd="med">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ivider_Imag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9156778" cy="5150688"/>
          </a:xfrm>
          <a:prstGeom prst="rect">
            <a:avLst/>
          </a:prstGeom>
        </p:spPr>
      </p:pic>
      <p:sp>
        <p:nvSpPr>
          <p:cNvPr id="7" name="Title 1"/>
          <p:cNvSpPr>
            <a:spLocks noGrp="1"/>
          </p:cNvSpPr>
          <p:nvPr>
            <p:ph type="title" hasCustomPrompt="1"/>
          </p:nvPr>
        </p:nvSpPr>
        <p:spPr>
          <a:xfrm>
            <a:off x="274321"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a:t>Click to edit divider slide title  </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9" y="4838501"/>
            <a:ext cx="675925" cy="120540"/>
          </a:xfrm>
          <a:prstGeom prst="rect">
            <a:avLst/>
          </a:prstGeom>
        </p:spPr>
      </p:pic>
    </p:spTree>
    <p:extLst>
      <p:ext uri="{BB962C8B-B14F-4D97-AF65-F5344CB8AC3E}">
        <p14:creationId xmlns:p14="http://schemas.microsoft.com/office/powerpoint/2010/main" val="2147209832"/>
      </p:ext>
    </p:extLst>
  </p:cSld>
  <p:clrMapOvr>
    <a:masterClrMapping/>
  </p:clrMapOvr>
  <p:transition spd="med">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ivider_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1"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a:t>Click to edit divider slide title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9" y="4838501"/>
            <a:ext cx="675925" cy="120540"/>
          </a:xfrm>
          <a:prstGeom prst="rect">
            <a:avLst/>
          </a:prstGeom>
        </p:spPr>
      </p:pic>
    </p:spTree>
    <p:extLst>
      <p:ext uri="{BB962C8B-B14F-4D97-AF65-F5344CB8AC3E}">
        <p14:creationId xmlns:p14="http://schemas.microsoft.com/office/powerpoint/2010/main" val="865021112"/>
      </p:ext>
    </p:extLst>
  </p:cSld>
  <p:clrMapOvr>
    <a:masterClrMapping/>
  </p:clrMapOvr>
  <p:transition spd="med">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ivider_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1"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a:t>Click to edit divider slide title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9" y="4838501"/>
            <a:ext cx="675925" cy="120540"/>
          </a:xfrm>
          <a:prstGeom prst="rect">
            <a:avLst/>
          </a:prstGeom>
        </p:spPr>
      </p:pic>
    </p:spTree>
    <p:extLst>
      <p:ext uri="{BB962C8B-B14F-4D97-AF65-F5344CB8AC3E}">
        <p14:creationId xmlns:p14="http://schemas.microsoft.com/office/powerpoint/2010/main" val="1414363311"/>
      </p:ext>
    </p:extLst>
  </p:cSld>
  <p:clrMapOvr>
    <a:masterClrMapping/>
  </p:clrMapOvr>
  <p:transition spd="med">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Divider_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4321"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a:t>Click to edit divider slide title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9" y="4838501"/>
            <a:ext cx="675925" cy="120540"/>
          </a:xfrm>
          <a:prstGeom prst="rect">
            <a:avLst/>
          </a:prstGeom>
        </p:spPr>
      </p:pic>
    </p:spTree>
    <p:extLst>
      <p:ext uri="{BB962C8B-B14F-4D97-AF65-F5344CB8AC3E}">
        <p14:creationId xmlns:p14="http://schemas.microsoft.com/office/powerpoint/2010/main" val="3152833902"/>
      </p:ext>
    </p:extLst>
  </p:cSld>
  <p:clrMapOvr>
    <a:masterClrMapping/>
  </p:clrMapOvr>
  <p:transition spd="med">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ogo slide_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2" y="2257138"/>
            <a:ext cx="3046048" cy="543212"/>
          </a:xfrm>
          <a:prstGeom prst="rect">
            <a:avLst/>
          </a:prstGeom>
        </p:spPr>
      </p:pic>
    </p:spTree>
    <p:extLst>
      <p:ext uri="{BB962C8B-B14F-4D97-AF65-F5344CB8AC3E}">
        <p14:creationId xmlns:p14="http://schemas.microsoft.com/office/powerpoint/2010/main" val="790863693"/>
      </p:ext>
    </p:extLst>
  </p:cSld>
  <p:clrMapOvr>
    <a:masterClrMapping/>
  </p:clrMapOvr>
  <p:transition spd="med">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2" y="2257138"/>
            <a:ext cx="3046048" cy="543212"/>
          </a:xfrm>
          <a:prstGeom prst="rect">
            <a:avLst/>
          </a:prstGeom>
        </p:spPr>
      </p:pic>
    </p:spTree>
    <p:extLst>
      <p:ext uri="{BB962C8B-B14F-4D97-AF65-F5344CB8AC3E}">
        <p14:creationId xmlns:p14="http://schemas.microsoft.com/office/powerpoint/2010/main" val="2014337107"/>
      </p:ext>
    </p:extLst>
  </p:cSld>
  <p:clrMapOvr>
    <a:masterClrMapping/>
  </p:clrMapOvr>
  <p:transition spd="med">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2" y="2257138"/>
            <a:ext cx="3046048" cy="543212"/>
          </a:xfrm>
          <a:prstGeom prst="rect">
            <a:avLst/>
          </a:prstGeom>
        </p:spPr>
      </p:pic>
    </p:spTree>
    <p:extLst>
      <p:ext uri="{BB962C8B-B14F-4D97-AF65-F5344CB8AC3E}">
        <p14:creationId xmlns:p14="http://schemas.microsoft.com/office/powerpoint/2010/main" val="2986057086"/>
      </p:ext>
    </p:extLst>
  </p:cSld>
  <p:clrMapOvr>
    <a:masterClrMapping/>
  </p:clrMapOvr>
  <p:transition spd="med">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BAB3-42F5-404A-9FBB-9A1A3000B4FB}"/>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54638232"/>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8577263"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p>
        </p:txBody>
      </p:sp>
      <p:sp>
        <p:nvSpPr>
          <p:cNvPr id="5" name="Text Placeholder 2"/>
          <p:cNvSpPr>
            <a:spLocks noGrp="1"/>
          </p:cNvSpPr>
          <p:nvPr>
            <p:ph type="body" idx="10"/>
          </p:nvPr>
        </p:nvSpPr>
        <p:spPr>
          <a:xfrm>
            <a:off x="285750" y="971550"/>
            <a:ext cx="2686050" cy="514350"/>
          </a:xfrm>
          <a:prstGeom prst="rect">
            <a:avLst/>
          </a:prstGeom>
        </p:spPr>
        <p:txBody>
          <a:bodyPr lIns="0" tIns="0" rIns="0" bIns="0" anchor="t" anchorCtr="0"/>
          <a:lstStyle>
            <a:lvl1pPr marL="0" indent="0">
              <a:buNone/>
              <a:defRPr sz="18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Text Placeholder 4"/>
          <p:cNvSpPr>
            <a:spLocks noGrp="1"/>
          </p:cNvSpPr>
          <p:nvPr>
            <p:ph type="body" sz="quarter" idx="3"/>
          </p:nvPr>
        </p:nvSpPr>
        <p:spPr>
          <a:xfrm>
            <a:off x="3228975" y="971550"/>
            <a:ext cx="2686050" cy="514350"/>
          </a:xfrm>
          <a:prstGeom prst="rect">
            <a:avLst/>
          </a:prstGeom>
        </p:spPr>
        <p:txBody>
          <a:bodyPr lIns="0" tIns="0" rIns="0" bIns="0" anchor="t" anchorCtr="0"/>
          <a:lstStyle>
            <a:lvl1pPr marL="0" indent="0">
              <a:buNone/>
              <a:defRPr sz="18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4"/>
          <p:cNvSpPr>
            <a:spLocks noGrp="1"/>
          </p:cNvSpPr>
          <p:nvPr>
            <p:ph type="body" sz="quarter" idx="12"/>
          </p:nvPr>
        </p:nvSpPr>
        <p:spPr>
          <a:xfrm>
            <a:off x="6172200" y="971550"/>
            <a:ext cx="2686050" cy="514350"/>
          </a:xfrm>
          <a:prstGeom prst="rect">
            <a:avLst/>
          </a:prstGeom>
        </p:spPr>
        <p:txBody>
          <a:bodyPr lIns="0" tIns="0" rIns="0" bIns="0" anchor="t" anchorCtr="0"/>
          <a:lstStyle>
            <a:lvl1pPr marL="0" indent="0">
              <a:buNone/>
              <a:defRPr sz="18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9" name="Content Placeholder 9"/>
          <p:cNvSpPr>
            <a:spLocks noGrp="1"/>
          </p:cNvSpPr>
          <p:nvPr>
            <p:ph sz="quarter" idx="13"/>
          </p:nvPr>
        </p:nvSpPr>
        <p:spPr>
          <a:xfrm>
            <a:off x="285750" y="1543050"/>
            <a:ext cx="2686050" cy="2971800"/>
          </a:xfrm>
          <a:prstGeom prst="rect">
            <a:avLst/>
          </a:prstGeom>
        </p:spPr>
        <p:txBody>
          <a:bodyPr lIns="0" tIns="0" rIns="0" bIns="0"/>
          <a:lstStyle>
            <a:lvl1pPr>
              <a:lnSpc>
                <a:spcPct val="100000"/>
              </a:lnSpc>
              <a:spcBef>
                <a:spcPts val="1200"/>
              </a:spcBef>
              <a:buClr>
                <a:srgbClr val="808080"/>
              </a:buClr>
              <a:defRPr sz="16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2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05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Edit Master text styles</a:t>
            </a:r>
          </a:p>
          <a:p>
            <a:pPr lvl="1"/>
            <a:r>
              <a:rPr lang="en-US"/>
              <a:t>Second level</a:t>
            </a:r>
          </a:p>
          <a:p>
            <a:pPr lvl="2"/>
            <a:r>
              <a:rPr lang="en-US"/>
              <a:t>Third level</a:t>
            </a:r>
          </a:p>
        </p:txBody>
      </p:sp>
      <p:sp>
        <p:nvSpPr>
          <p:cNvPr id="10" name="Content Placeholder 9"/>
          <p:cNvSpPr>
            <a:spLocks noGrp="1"/>
          </p:cNvSpPr>
          <p:nvPr>
            <p:ph sz="quarter" idx="11"/>
          </p:nvPr>
        </p:nvSpPr>
        <p:spPr>
          <a:xfrm>
            <a:off x="3228975" y="1543050"/>
            <a:ext cx="2686050" cy="2971800"/>
          </a:xfrm>
          <a:prstGeom prst="rect">
            <a:avLst/>
          </a:prstGeom>
        </p:spPr>
        <p:txBody>
          <a:bodyPr lIns="0" tIns="0" rIns="0" bIns="0"/>
          <a:lstStyle>
            <a:lvl1pPr>
              <a:lnSpc>
                <a:spcPct val="100000"/>
              </a:lnSpc>
              <a:spcBef>
                <a:spcPts val="1200"/>
              </a:spcBef>
              <a:buClr>
                <a:srgbClr val="808080"/>
              </a:buClr>
              <a:defRPr sz="16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2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05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Edit Master text styles</a:t>
            </a:r>
          </a:p>
          <a:p>
            <a:pPr lvl="1"/>
            <a:r>
              <a:rPr lang="en-US"/>
              <a:t>Second level</a:t>
            </a:r>
          </a:p>
          <a:p>
            <a:pPr lvl="2"/>
            <a:r>
              <a:rPr lang="en-US"/>
              <a:t>Third level</a:t>
            </a:r>
          </a:p>
        </p:txBody>
      </p:sp>
      <p:sp>
        <p:nvSpPr>
          <p:cNvPr id="11" name="Content Placeholder 9"/>
          <p:cNvSpPr>
            <a:spLocks noGrp="1"/>
          </p:cNvSpPr>
          <p:nvPr>
            <p:ph sz="quarter" idx="14"/>
          </p:nvPr>
        </p:nvSpPr>
        <p:spPr>
          <a:xfrm>
            <a:off x="6172200" y="1543050"/>
            <a:ext cx="2686050" cy="2971800"/>
          </a:xfrm>
          <a:prstGeom prst="rect">
            <a:avLst/>
          </a:prstGeom>
        </p:spPr>
        <p:txBody>
          <a:bodyPr lIns="0" tIns="0" rIns="0" bIns="0"/>
          <a:lstStyle>
            <a:lvl1pPr>
              <a:lnSpc>
                <a:spcPct val="100000"/>
              </a:lnSpc>
              <a:spcBef>
                <a:spcPts val="1200"/>
              </a:spcBef>
              <a:buClr>
                <a:srgbClr val="808080"/>
              </a:buClr>
              <a:defRPr sz="16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2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05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68218790"/>
      </p:ext>
    </p:extLst>
  </p:cSld>
  <p:clrMapOvr>
    <a:masterClrMapping/>
  </p:clrMapOvr>
  <p:extLst>
    <p:ext uri="{DCECCB84-F9BA-43D5-87BE-67443E8EF086}">
      <p15:sldGuideLst xmlns:p15="http://schemas.microsoft.com/office/powerpoint/2012/main">
        <p15:guide id="1" orient="horz" pos="97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baseline="0">
                <a:solidFill>
                  <a:srgbClr val="007DB8"/>
                </a:solidFill>
                <a:latin typeface="Arial" panose="020B0604020202020204" pitchFamily="34" charset="0"/>
                <a:cs typeface="Arial" panose="020B0604020202020204" pitchFamily="34" charset="0"/>
              </a:defRPr>
            </a:lvl1pPr>
          </a:lstStyle>
          <a:p>
            <a:r>
              <a:rPr lang="en-US"/>
              <a:t>Click to edit content page title</a:t>
            </a:r>
          </a:p>
        </p:txBody>
      </p:sp>
      <p:sp>
        <p:nvSpPr>
          <p:cNvPr id="6" name="Content Placeholder 2"/>
          <p:cNvSpPr>
            <a:spLocks noGrp="1"/>
          </p:cNvSpPr>
          <p:nvPr>
            <p:ph sz="half" idx="1" hasCustomPrompt="1"/>
          </p:nvPr>
        </p:nvSpPr>
        <p:spPr>
          <a:xfrm>
            <a:off x="274320" y="1280160"/>
            <a:ext cx="7924386"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cs typeface="Arial" panose="020B0604020202020204" pitchFamily="34" charset="0"/>
              </a:defRPr>
            </a:lvl1pPr>
            <a:lvl2pPr marL="573074" indent="-231770">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a:t>Click to edit text</a:t>
            </a:r>
          </a:p>
          <a:p>
            <a:pPr lvl="1"/>
            <a:r>
              <a:rPr lang="en-US"/>
              <a:t>Second level</a:t>
            </a:r>
          </a:p>
          <a:p>
            <a:pPr lvl="2"/>
            <a:r>
              <a:rPr lang="en-US"/>
              <a:t>Third level</a:t>
            </a:r>
          </a:p>
        </p:txBody>
      </p:sp>
    </p:spTree>
    <p:extLst>
      <p:ext uri="{BB962C8B-B14F-4D97-AF65-F5344CB8AC3E}">
        <p14:creationId xmlns:p14="http://schemas.microsoft.com/office/powerpoint/2010/main" val="2649990298"/>
      </p:ext>
    </p:extLst>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1" y="274321"/>
            <a:ext cx="5200791" cy="1661993"/>
          </a:xfrm>
          <a:prstGeom prst="rect">
            <a:avLst/>
          </a:prstGeom>
        </p:spPr>
        <p:txBody>
          <a:bodyPr wrap="square" anchor="t" anchorCtr="0">
            <a:normAutofit/>
          </a:bodyPr>
          <a:lstStyle>
            <a:lvl1pPr algn="l">
              <a:lnSpc>
                <a:spcPct val="100000"/>
              </a:lnSpc>
              <a:spcAft>
                <a:spcPts val="0"/>
              </a:spcAft>
              <a:defRPr sz="5400" b="0" i="0" smtClean="0">
                <a:solidFill>
                  <a:schemeClr val="bg1"/>
                </a:solidFill>
                <a:latin typeface="Museo Sans For Dell" panose="02000000000000000000" pitchFamily="2" charset="0"/>
                <a:ea typeface="Museo Sans For Dell" panose="02000000000000000000" pitchFamily="2" charset="0"/>
              </a:defRPr>
            </a:lvl1pPr>
          </a:lstStyle>
          <a:p>
            <a:r>
              <a:rPr lang="en-US"/>
              <a:t>Click to edit</a:t>
            </a:r>
            <a:br>
              <a:rPr lang="en-US"/>
            </a:br>
            <a:r>
              <a:rPr lang="en-US"/>
              <a:t>title slide</a:t>
            </a:r>
          </a:p>
        </p:txBody>
      </p:sp>
      <p:sp>
        <p:nvSpPr>
          <p:cNvPr id="361477" name="Text Placeholder 12"/>
          <p:cNvSpPr>
            <a:spLocks noGrp="1"/>
          </p:cNvSpPr>
          <p:nvPr>
            <p:ph type="subTitle" idx="1"/>
          </p:nvPr>
        </p:nvSpPr>
        <p:spPr>
          <a:xfrm>
            <a:off x="274321" y="2252134"/>
            <a:ext cx="5200791" cy="307777"/>
          </a:xfrm>
          <a:prstGeom prst="rect">
            <a:avLst/>
          </a:prstGeom>
        </p:spPr>
        <p:txBody>
          <a:bodyPr wrap="square" lIns="0" tIns="0" rIns="0" bIns="0" anchor="t" anchorCtr="0">
            <a:spAutoFit/>
          </a:bodyPr>
          <a:lstStyle>
            <a:lvl1pPr marL="0" indent="0" algn="l">
              <a:buFont typeface="Wingdings" pitchFamily="2" charset="2"/>
              <a:buNone/>
              <a:defRPr sz="2000" b="0" i="0" smtClean="0">
                <a:solidFill>
                  <a:schemeClr val="bg2">
                    <a:lumMod val="65000"/>
                    <a:lumOff val="35000"/>
                  </a:schemeClr>
                </a:solidFill>
                <a:latin typeface="Museo Sans For Dell" pitchFamily="2" charset="0"/>
                <a:ea typeface="Museo Sans For Dell" pitchFamily="2" charset="0"/>
              </a:defRPr>
            </a:lvl1pPr>
          </a:lstStyle>
          <a:p>
            <a:r>
              <a:rPr lang="en-US"/>
              <a:t>Click to edit Master subtitle style</a:t>
            </a:r>
          </a:p>
        </p:txBody>
      </p:sp>
      <p:pic>
        <p:nvPicPr>
          <p:cNvPr id="7" name="Picture 9" descr="white"/>
          <p:cNvPicPr>
            <a:picLocks noChangeAspect="1" noChangeArrowheads="1"/>
          </p:cNvPicPr>
          <p:nvPr userDrawn="1"/>
        </p:nvPicPr>
        <p:blipFill>
          <a:blip r:embed="rId3" cstate="screen"/>
          <a:srcRect/>
          <a:stretch>
            <a:fillRect/>
          </a:stretch>
        </p:blipFill>
        <p:spPr bwMode="black">
          <a:xfrm>
            <a:off x="7823200" y="3816264"/>
            <a:ext cx="1023494" cy="1023494"/>
          </a:xfrm>
          <a:prstGeom prst="rect">
            <a:avLst/>
          </a:prstGeom>
          <a:noFill/>
          <a:ln w="9525">
            <a:noFill/>
            <a:miter lim="800000"/>
            <a:headEnd/>
            <a:tailEnd/>
          </a:ln>
        </p:spPr>
      </p:pic>
    </p:spTree>
    <p:extLst>
      <p:ext uri="{BB962C8B-B14F-4D97-AF65-F5344CB8AC3E}">
        <p14:creationId xmlns:p14="http://schemas.microsoft.com/office/powerpoint/2010/main" val="3578602062"/>
      </p:ext>
    </p:extLst>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Logo slide blue">
    <p:spTree>
      <p:nvGrpSpPr>
        <p:cNvPr id="1" name=""/>
        <p:cNvGrpSpPr/>
        <p:nvPr/>
      </p:nvGrpSpPr>
      <p:grpSpPr>
        <a:xfrm>
          <a:off x="0" y="0"/>
          <a:ext cx="0" cy="0"/>
          <a:chOff x="0" y="0"/>
          <a:chExt cx="0" cy="0"/>
        </a:xfrm>
      </p:grpSpPr>
      <p:sp>
        <p:nvSpPr>
          <p:cNvPr id="3" name="Rectangle 2"/>
          <p:cNvSpPr/>
          <p:nvPr userDrawn="1"/>
        </p:nvSpPr>
        <p:spPr>
          <a:xfrm>
            <a:off x="0" y="0"/>
            <a:ext cx="9144000" cy="5150644"/>
          </a:xfrm>
          <a:prstGeom prst="rect">
            <a:avLst/>
          </a:prstGeom>
          <a:solidFill>
            <a:schemeClr val="bg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err="1">
              <a:solidFill>
                <a:schemeClr val="bg2"/>
              </a:solidFill>
              <a:latin typeface="+mn-lt"/>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4760" y="1798082"/>
            <a:ext cx="1554480" cy="1554480"/>
          </a:xfrm>
          <a:prstGeom prst="rect">
            <a:avLst/>
          </a:prstGeom>
        </p:spPr>
      </p:pic>
    </p:spTree>
    <p:extLst>
      <p:ext uri="{BB962C8B-B14F-4D97-AF65-F5344CB8AC3E}">
        <p14:creationId xmlns:p14="http://schemas.microsoft.com/office/powerpoint/2010/main" val="4194392882"/>
      </p:ext>
    </p:extLst>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0293F-76C7-4395-992B-4D066E9ACC97}"/>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CFEC567-290C-42D8-A019-C32BCA124A2C}"/>
              </a:ext>
            </a:extLst>
          </p:cNvPr>
          <p:cNvSpPr>
            <a:spLocks noGrp="1"/>
          </p:cNvSpPr>
          <p:nvPr>
            <p:ph idx="1"/>
          </p:nvPr>
        </p:nvSpPr>
        <p:spPr>
          <a:xfrm>
            <a:off x="628650" y="1369219"/>
            <a:ext cx="78867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823EB-0609-4A50-BE30-A785F9630EA6}"/>
              </a:ext>
            </a:extLst>
          </p:cNvPr>
          <p:cNvSpPr>
            <a:spLocks noGrp="1"/>
          </p:cNvSpPr>
          <p:nvPr>
            <p:ph type="dt" sz="half" idx="10"/>
          </p:nvPr>
        </p:nvSpPr>
        <p:spPr>
          <a:xfrm>
            <a:off x="628650" y="4767263"/>
            <a:ext cx="2057400" cy="273844"/>
          </a:xfrm>
          <a:prstGeom prst="rect">
            <a:avLst/>
          </a:prstGeom>
        </p:spPr>
        <p:txBody>
          <a:bodyPr/>
          <a:lstStyle/>
          <a:p>
            <a:fld id="{DB87771B-E623-43C5-B9B1-044149341996}" type="datetimeFigureOut">
              <a:rPr lang="en-US" smtClean="0"/>
              <a:t>11/25/2022</a:t>
            </a:fld>
            <a:endParaRPr lang="en-US"/>
          </a:p>
        </p:txBody>
      </p:sp>
      <p:sp>
        <p:nvSpPr>
          <p:cNvPr id="5" name="Footer Placeholder 4">
            <a:extLst>
              <a:ext uri="{FF2B5EF4-FFF2-40B4-BE49-F238E27FC236}">
                <a16:creationId xmlns:a16="http://schemas.microsoft.com/office/drawing/2014/main" id="{7FBEF350-C325-4398-A02D-74083A8D1804}"/>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050AA8-86DB-4008-A728-4CD1BDCD89C3}"/>
              </a:ext>
            </a:extLst>
          </p:cNvPr>
          <p:cNvSpPr>
            <a:spLocks noGrp="1"/>
          </p:cNvSpPr>
          <p:nvPr>
            <p:ph type="sldNum" sz="quarter" idx="12"/>
          </p:nvPr>
        </p:nvSpPr>
        <p:spPr>
          <a:xfrm>
            <a:off x="6457950" y="4767263"/>
            <a:ext cx="2057400" cy="273844"/>
          </a:xfrm>
          <a:prstGeom prst="rect">
            <a:avLst/>
          </a:prstGeom>
        </p:spPr>
        <p:txBody>
          <a:bodyPr/>
          <a:lstStyle/>
          <a:p>
            <a:fld id="{7A1194BC-09AE-4CE5-8319-C2350503A17B}" type="slidenum">
              <a:rPr lang="en-US" smtClean="0"/>
              <a:t>‹#›</a:t>
            </a:fld>
            <a:endParaRPr lang="en-US"/>
          </a:p>
        </p:txBody>
      </p:sp>
    </p:spTree>
    <p:extLst>
      <p:ext uri="{BB962C8B-B14F-4D97-AF65-F5344CB8AC3E}">
        <p14:creationId xmlns:p14="http://schemas.microsoft.com/office/powerpoint/2010/main" val="36267349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Bullet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447960"/>
          </a:xfrm>
          <a:prstGeom prst="rect">
            <a:avLst/>
          </a:prstGeom>
        </p:spPr>
        <p:txBody>
          <a:bodyPr lIns="0" rIns="0"/>
          <a:lstStyle>
            <a:lvl1pPr>
              <a:defRPr cap="none" baseline="0">
                <a:latin typeface="Arial" panose="020B0604020202020204" pitchFamily="34" charset="0"/>
                <a:ea typeface="Arial"/>
                <a:cs typeface="Arial" panose="020B0604020202020204" pitchFamily="34" charset="0"/>
              </a:defRPr>
            </a:lvl1pPr>
          </a:lstStyle>
          <a:p>
            <a:r>
              <a:rPr lang="en-US"/>
              <a:t>Click to Edit Master Title Style</a:t>
            </a:r>
          </a:p>
        </p:txBody>
      </p:sp>
      <p:sp>
        <p:nvSpPr>
          <p:cNvPr id="6" name="Content Placeholder 2"/>
          <p:cNvSpPr>
            <a:spLocks noGrp="1"/>
          </p:cNvSpPr>
          <p:nvPr>
            <p:ph sz="half" idx="1"/>
          </p:nvPr>
        </p:nvSpPr>
        <p:spPr>
          <a:xfrm>
            <a:off x="274320" y="859536"/>
            <a:ext cx="7955279" cy="36576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74" indent="-231770">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1461777806"/>
      </p:ext>
    </p:extLst>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Conten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64797"/>
          </a:xfrm>
          <a:prstGeom prst="rect">
            <a:avLst/>
          </a:prstGeom>
        </p:spPr>
        <p:txBody>
          <a:bodyPr/>
          <a:lstStyle>
            <a:lvl1pPr>
              <a:defRPr/>
            </a:lvl1pPr>
          </a:lstStyle>
          <a:p>
            <a:r>
              <a:rPr lang="en-US"/>
              <a:t>Click to edit content page title</a:t>
            </a:r>
          </a:p>
        </p:txBody>
      </p:sp>
    </p:spTree>
    <p:extLst>
      <p:ext uri="{BB962C8B-B14F-4D97-AF65-F5344CB8AC3E}">
        <p14:creationId xmlns:p14="http://schemas.microsoft.com/office/powerpoint/2010/main" val="1847146820"/>
      </p:ext>
    </p:extLst>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subtitle and content_Bulle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79413" y="1276351"/>
            <a:ext cx="8458200" cy="3048000"/>
          </a:xfrm>
          <a:prstGeom prst="rect">
            <a:avLst/>
          </a:prstGeom>
        </p:spPr>
        <p:txBody>
          <a:bodyPr vert="horz" lIns="0" tIns="0" rIns="0" bIns="0"/>
          <a:lstStyle>
            <a:lvl1pPr marL="228588" indent="-228588">
              <a:spcBef>
                <a:spcPts val="1200"/>
              </a:spcBef>
              <a:buClr>
                <a:schemeClr val="tx2"/>
              </a:buClr>
              <a:defRPr sz="1500">
                <a:solidFill>
                  <a:schemeClr val="bg1">
                    <a:lumMod val="50000"/>
                  </a:schemeClr>
                </a:solidFill>
                <a:latin typeface="Museo Sans For Dell" panose="02000000000000000000" pitchFamily="2" charset="0"/>
              </a:defRPr>
            </a:lvl1pPr>
            <a:lvl2pPr>
              <a:spcBef>
                <a:spcPts val="300"/>
              </a:spcBef>
              <a:buClr>
                <a:schemeClr val="tx2"/>
              </a:buClr>
              <a:defRPr sz="1350">
                <a:solidFill>
                  <a:schemeClr val="bg1">
                    <a:lumMod val="50000"/>
                  </a:schemeClr>
                </a:solidFill>
                <a:latin typeface="Museo Sans For Dell" panose="02000000000000000000" pitchFamily="2" charset="0"/>
              </a:defRPr>
            </a:lvl2pPr>
            <a:lvl3pPr marL="1084209" indent="-169855">
              <a:spcBef>
                <a:spcPts val="300"/>
              </a:spcBef>
              <a:buClr>
                <a:schemeClr val="tx2"/>
              </a:buClr>
              <a:defRPr sz="1050">
                <a:solidFill>
                  <a:schemeClr val="bg1">
                    <a:lumMod val="50000"/>
                  </a:schemeClr>
                </a:solidFill>
                <a:latin typeface="Museo Sans For Dell" panose="02000000000000000000" pitchFamily="2" charset="0"/>
              </a:defRPr>
            </a:lvl3pPr>
            <a:lvl4pPr marL="1430267" indent="-168267">
              <a:spcBef>
                <a:spcPts val="300"/>
              </a:spcBef>
              <a:buClr>
                <a:schemeClr val="tx2"/>
              </a:buClr>
              <a:defRPr sz="900">
                <a:solidFill>
                  <a:schemeClr val="bg1">
                    <a:lumMod val="50000"/>
                  </a:schemeClr>
                </a:solidFill>
                <a:latin typeface="Museo Sans For Dell" panose="02000000000000000000" pitchFamily="2" charset="0"/>
              </a:defRPr>
            </a:lvl4pPr>
            <a:lvl5pPr marL="1769975" indent="-169855">
              <a:spcBef>
                <a:spcPts val="300"/>
              </a:spcBef>
              <a:buClr>
                <a:schemeClr val="tx2"/>
              </a:buClr>
              <a:buFont typeface="Arial"/>
              <a:buChar char="•"/>
              <a:defRPr sz="825">
                <a:solidFill>
                  <a:schemeClr val="bg1">
                    <a:lumMod val="50000"/>
                  </a:schemeClr>
                </a:solidFill>
                <a:latin typeface="Museo Sans For Dell"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ctrTitle" hasCustomPrompt="1"/>
          </p:nvPr>
        </p:nvSpPr>
        <p:spPr>
          <a:xfrm>
            <a:off x="379413" y="228601"/>
            <a:ext cx="8458200" cy="276999"/>
          </a:xfrm>
          <a:prstGeom prst="rect">
            <a:avLst/>
          </a:prstGeom>
        </p:spPr>
        <p:txBody>
          <a:bodyPr lIns="0" tIns="0" rIns="0" bIns="0" anchor="t" anchorCtr="0">
            <a:noAutofit/>
          </a:bodyPr>
          <a:lstStyle>
            <a:lvl1pPr>
              <a:defRPr lang="en-US" sz="1800" cap="none" baseline="0" dirty="0">
                <a:solidFill>
                  <a:schemeClr val="tx2"/>
                </a:solidFill>
                <a:latin typeface="Museo Sans For Dell" panose="02000000000000000000" pitchFamily="2" charset="0"/>
                <a:cs typeface="Verdana"/>
              </a:defRPr>
            </a:lvl1pPr>
          </a:lstStyle>
          <a:p>
            <a:pPr lvl="0" algn="l">
              <a:lnSpc>
                <a:spcPct val="100000"/>
              </a:lnSpc>
            </a:pPr>
            <a:r>
              <a:rPr lang="en-US"/>
              <a:t>Click to edit master title slide</a:t>
            </a:r>
          </a:p>
        </p:txBody>
      </p:sp>
      <p:sp>
        <p:nvSpPr>
          <p:cNvPr id="6" name="Subtitle 2"/>
          <p:cNvSpPr>
            <a:spLocks noGrp="1"/>
          </p:cNvSpPr>
          <p:nvPr>
            <p:ph type="subTitle" idx="1" hasCustomPrompt="1"/>
          </p:nvPr>
        </p:nvSpPr>
        <p:spPr>
          <a:xfrm>
            <a:off x="379415" y="505601"/>
            <a:ext cx="8449733" cy="302417"/>
          </a:xfrm>
          <a:prstGeom prst="rect">
            <a:avLst/>
          </a:prstGeom>
        </p:spPr>
        <p:txBody>
          <a:bodyPr lIns="0" tIns="0" rIns="0" bIns="0"/>
          <a:lstStyle>
            <a:lvl1pPr marL="0" indent="0" algn="l">
              <a:lnSpc>
                <a:spcPct val="100000"/>
              </a:lnSpc>
              <a:buNone/>
              <a:defRPr sz="1200" cap="none" baseline="0">
                <a:solidFill>
                  <a:schemeClr val="bg2">
                    <a:lumMod val="65000"/>
                  </a:schemeClr>
                </a:solidFill>
                <a:latin typeface="Museo Sans For Dell" panose="02000000000000000000" pitchFamily="2" charset="0"/>
                <a:cs typeface="Verdana"/>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slide</a:t>
            </a:r>
          </a:p>
        </p:txBody>
      </p:sp>
      <p:sp>
        <p:nvSpPr>
          <p:cNvPr id="8" name="Slide Number Placeholder 1"/>
          <p:cNvSpPr>
            <a:spLocks noGrp="1"/>
          </p:cNvSpPr>
          <p:nvPr>
            <p:ph type="sldNum" sz="quarter" idx="4"/>
          </p:nvPr>
        </p:nvSpPr>
        <p:spPr>
          <a:xfrm>
            <a:off x="0" y="4919305"/>
            <a:ext cx="612648" cy="128016"/>
          </a:xfrm>
          <a:prstGeom prst="rect">
            <a:avLst/>
          </a:prstGeom>
        </p:spPr>
        <p:txBody>
          <a:bodyPr vert="horz" lIns="91440" tIns="45720" rIns="91440" bIns="45720" rtlCol="0" anchor="ctr"/>
          <a:lstStyle>
            <a:lvl1pPr algn="ctr">
              <a:defRPr sz="800">
                <a:solidFill>
                  <a:schemeClr val="tx1">
                    <a:tint val="75000"/>
                  </a:schemeClr>
                </a:solidFill>
              </a:defRPr>
            </a:lvl1pPr>
          </a:lstStyle>
          <a:p>
            <a:fld id="{C600D633-A6B4-4386-A116-AECC719F6635}" type="slidenum">
              <a:rPr lang="en-US" smtClean="0">
                <a:solidFill>
                  <a:srgbClr val="444444">
                    <a:tint val="75000"/>
                  </a:srgbClr>
                </a:solidFill>
              </a:rPr>
              <a:pPr/>
              <a:t>‹#›</a:t>
            </a:fld>
            <a:endParaRPr lang="en-US">
              <a:solidFill>
                <a:srgbClr val="444444">
                  <a:tint val="75000"/>
                </a:srgbClr>
              </a:solidFill>
            </a:endParaRPr>
          </a:p>
        </p:txBody>
      </p:sp>
    </p:spTree>
    <p:extLst>
      <p:ext uri="{BB962C8B-B14F-4D97-AF65-F5344CB8AC3E}">
        <p14:creationId xmlns:p14="http://schemas.microsoft.com/office/powerpoint/2010/main" val="189362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6"/>
            <a:ext cx="8497092" cy="462341"/>
          </a:xfrm>
          <a:prstGeom prst="rect">
            <a:avLst/>
          </a:prstGeom>
        </p:spPr>
        <p:txBody>
          <a:bodyPr anchor="ctr" anchorCtr="0">
            <a:noAutofit/>
          </a:bodyPr>
          <a:lstStyle>
            <a:lvl1pPr>
              <a:lnSpc>
                <a:spcPct val="100000"/>
              </a:lnSpc>
              <a:defRPr/>
            </a:lvl1pPr>
          </a:lstStyle>
          <a:p>
            <a:r>
              <a:rPr lang="de-DE"/>
              <a:t>Titelmasterformat durch Klicken bearbeiten</a:t>
            </a:r>
          </a:p>
        </p:txBody>
      </p:sp>
      <p:sp>
        <p:nvSpPr>
          <p:cNvPr id="3" name="Datumsplatzhalter 2"/>
          <p:cNvSpPr>
            <a:spLocks noGrp="1"/>
          </p:cNvSpPr>
          <p:nvPr>
            <p:ph type="dt" sz="half" idx="10"/>
          </p:nvPr>
        </p:nvSpPr>
        <p:spPr>
          <a:xfrm>
            <a:off x="323849" y="4767264"/>
            <a:ext cx="2133600" cy="273844"/>
          </a:xfrm>
          <a:prstGeom prst="rect">
            <a:avLst/>
          </a:prstGeom>
        </p:spPr>
        <p:txBody>
          <a:bodyPr/>
          <a:lstStyle/>
          <a:p>
            <a:fld id="{E373F149-83C4-4179-9681-702531CCFDAC}" type="datetimeFigureOut">
              <a:rPr lang="de-DE" smtClean="0"/>
              <a:pPr/>
              <a:t>25.11.2022</a:t>
            </a:fld>
            <a:endParaRPr lang="de-DE"/>
          </a:p>
        </p:txBody>
      </p:sp>
      <p:sp>
        <p:nvSpPr>
          <p:cNvPr id="4" name="Fußzeilenplatzhalter 3"/>
          <p:cNvSpPr>
            <a:spLocks noGrp="1"/>
          </p:cNvSpPr>
          <p:nvPr>
            <p:ph type="ftr" sz="quarter" idx="11"/>
          </p:nvPr>
        </p:nvSpPr>
        <p:spPr>
          <a:xfrm>
            <a:off x="2457450" y="4767264"/>
            <a:ext cx="4229894" cy="273844"/>
          </a:xfrm>
          <a:prstGeom prst="rect">
            <a:avLst/>
          </a:prstGeom>
        </p:spPr>
        <p:txBody>
          <a:bodyPr/>
          <a:lstStyle/>
          <a:p>
            <a:endParaRPr lang="de-DE"/>
          </a:p>
        </p:txBody>
      </p:sp>
      <p:sp>
        <p:nvSpPr>
          <p:cNvPr id="5" name="Foliennummernplatzhalter 4"/>
          <p:cNvSpPr>
            <a:spLocks noGrp="1"/>
          </p:cNvSpPr>
          <p:nvPr>
            <p:ph type="sldNum" sz="quarter" idx="12"/>
          </p:nvPr>
        </p:nvSpPr>
        <p:spPr>
          <a:xfrm>
            <a:off x="6687343" y="4767264"/>
            <a:ext cx="2133600" cy="273844"/>
          </a:xfrm>
          <a:prstGeom prst="rect">
            <a:avLst/>
          </a:prstGeom>
        </p:spPr>
        <p:txBody>
          <a:bodyPr/>
          <a:lstStyle/>
          <a:p>
            <a:fld id="{9DC1E638-3F78-4E0D-883A-B278700C48C0}" type="slidenum">
              <a:rPr lang="de-DE" smtClean="0"/>
              <a:pPr/>
              <a:t>‹#›</a:t>
            </a:fld>
            <a:endParaRPr lang="de-DE"/>
          </a:p>
        </p:txBody>
      </p:sp>
      <p:sp>
        <p:nvSpPr>
          <p:cNvPr id="9" name="Textplatzhalter 7"/>
          <p:cNvSpPr>
            <a:spLocks noGrp="1"/>
          </p:cNvSpPr>
          <p:nvPr>
            <p:ph type="body" sz="quarter" idx="13"/>
          </p:nvPr>
        </p:nvSpPr>
        <p:spPr>
          <a:xfrm>
            <a:off x="323850" y="641246"/>
            <a:ext cx="8496300" cy="252183"/>
          </a:xfrm>
          <a:prstGeom prst="rect">
            <a:avLst/>
          </a:prstGeom>
        </p:spPr>
        <p:txBody>
          <a:bodyPr lIns="0" tIns="0" rIns="0" bIns="0" anchor="t" anchorCtr="0">
            <a:noAutofit/>
          </a:bodyPr>
          <a:lstStyle>
            <a:lvl1pPr>
              <a:buNone/>
              <a:defRPr sz="1500"/>
            </a:lvl1pPr>
          </a:lstStyle>
          <a:p>
            <a:pPr lvl="0"/>
            <a:r>
              <a:rPr lang="de-DE"/>
              <a:t>Textmasterformate durch Klicken bearbeiten</a:t>
            </a:r>
          </a:p>
        </p:txBody>
      </p:sp>
    </p:spTree>
    <p:extLst>
      <p:ext uri="{BB962C8B-B14F-4D97-AF65-F5344CB8AC3E}">
        <p14:creationId xmlns:p14="http://schemas.microsoft.com/office/powerpoint/2010/main" val="198137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image" Target="../media/image10.png"/><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theme" Target="../theme/theme4.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34" Type="http://schemas.openxmlformats.org/officeDocument/2006/relationships/theme" Target="../theme/theme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image" Target="../media/image10.png"/><Relationship Id="rId8"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7802309" y="4838808"/>
            <a:ext cx="1078992" cy="140268"/>
          </a:xfrm>
          <a:prstGeom prst="rect">
            <a:avLst/>
          </a:prstGeom>
        </p:spPr>
      </p:pic>
      <p:sp>
        <p:nvSpPr>
          <p:cNvPr id="7" name="fl" descr="                              Dell - Internal Use - Confidential&#10;"/>
          <p:cNvSpPr txBox="1"/>
          <p:nvPr userDrawn="1"/>
        </p:nvSpPr>
        <p:spPr>
          <a:xfrm>
            <a:off x="4200103" y="5022289"/>
            <a:ext cx="743793" cy="6925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500" b="0" i="0" u="none" baseline="0" dirty="0">
                <a:solidFill>
                  <a:srgbClr val="808080"/>
                </a:solidFill>
                <a:latin typeface="Arial" panose="020B0604020202020204" pitchFamily="34" charset="0"/>
              </a:rPr>
              <a:t>© Copyright 2020 Dell Inc.</a:t>
            </a:r>
          </a:p>
        </p:txBody>
      </p:sp>
      <p:sp>
        <p:nvSpPr>
          <p:cNvPr id="6" name="TextBox 19"/>
          <p:cNvSpPr txBox="1"/>
          <p:nvPr userDrawn="1"/>
        </p:nvSpPr>
        <p:spPr>
          <a:xfrm>
            <a:off x="3857667" y="5023059"/>
            <a:ext cx="76944" cy="6925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500" b="0" kern="1200" smtClean="0">
                <a:solidFill>
                  <a:srgbClr val="808080"/>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500" b="0" kern="1200" err="1">
              <a:solidFill>
                <a:srgbClr val="808080"/>
              </a:solidFill>
              <a:latin typeface="Arial" panose="020B0604020202020204" pitchFamily="34" charset="0"/>
              <a:ea typeface="+mn-ea"/>
              <a:cs typeface="+mn-cs"/>
            </a:endParaRPr>
          </a:p>
        </p:txBody>
      </p:sp>
      <p:sp>
        <p:nvSpPr>
          <p:cNvPr id="9" name="TextBox 16"/>
          <p:cNvSpPr txBox="1"/>
          <p:nvPr userDrawn="1"/>
        </p:nvSpPr>
        <p:spPr>
          <a:xfrm>
            <a:off x="3957049" y="5023059"/>
            <a:ext cx="141064" cy="6925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500" kern="1200">
                <a:solidFill>
                  <a:srgbClr val="808080"/>
                </a:solidFill>
                <a:latin typeface="Arial" panose="020B0604020202020204" pitchFamily="34" charset="0"/>
                <a:ea typeface="+mn-ea"/>
                <a:cs typeface="+mn-cs"/>
              </a:rPr>
              <a:t>of 20</a:t>
            </a:r>
          </a:p>
        </p:txBody>
      </p:sp>
    </p:spTree>
    <p:extLst>
      <p:ext uri="{BB962C8B-B14F-4D97-AF65-F5344CB8AC3E}">
        <p14:creationId xmlns:p14="http://schemas.microsoft.com/office/powerpoint/2010/main" val="4048717320"/>
      </p:ext>
    </p:extLst>
  </p:cSld>
  <p:clrMap bg1="lt1" tx1="dk1" bg2="lt2" tx2="dk2" accent1="accent1" accent2="accent2" accent3="accent3" accent4="accent4" accent5="accent5" accent6="accent6" hlink="hlink" folHlink="folHlink"/>
  <p:sldLayoutIdLst>
    <p:sldLayoutId id="2147483688" r:id="rId1"/>
    <p:sldLayoutId id="2147483682" r:id="rId2"/>
    <p:sldLayoutId id="2147483662" r:id="rId3"/>
    <p:sldLayoutId id="2147483673" r:id="rId4"/>
    <p:sldLayoutId id="2147483672" r:id="rId5"/>
    <p:sldLayoutId id="2147483713" r:id="rId6"/>
    <p:sldLayoutId id="2147483724" r:id="rId7"/>
    <p:sldLayoutId id="2147483725" r:id="rId8"/>
    <p:sldLayoutId id="2147483726" r:id="rId9"/>
    <p:sldLayoutId id="2147483667" r:id="rId10"/>
    <p:sldLayoutId id="2147483689" r:id="rId11"/>
    <p:sldLayoutId id="2147483663" r:id="rId12"/>
    <p:sldLayoutId id="2147483678" r:id="rId13"/>
    <p:sldLayoutId id="2147483680" r:id="rId14"/>
    <p:sldLayoutId id="2147483681" r:id="rId15"/>
    <p:sldLayoutId id="2147483715" r:id="rId16"/>
    <p:sldLayoutId id="2147483729"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180" userDrawn="1">
          <p15:clr>
            <a:srgbClr val="F26B43"/>
          </p15:clr>
        </p15:guide>
        <p15:guide id="4" pos="5580" userDrawn="1">
          <p15:clr>
            <a:srgbClr val="F26B43"/>
          </p15:clr>
        </p15:guide>
        <p15:guide id="5" pos="7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274DDF-F2B7-4BBD-8C58-1C72D0E7121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B8ABB1-2848-4ECD-A559-14EF74E4B97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EF4FF-EF08-46D3-937A-78C2769FE8E4}"/>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7FFBC88-777F-4565-9751-5F7F19F08A85}" type="datetimeFigureOut">
              <a:rPr lang="en-US" smtClean="0"/>
              <a:t>11/25/2022</a:t>
            </a:fld>
            <a:endParaRPr lang="en-US"/>
          </a:p>
        </p:txBody>
      </p:sp>
      <p:sp>
        <p:nvSpPr>
          <p:cNvPr id="5" name="Footer Placeholder 4">
            <a:extLst>
              <a:ext uri="{FF2B5EF4-FFF2-40B4-BE49-F238E27FC236}">
                <a16:creationId xmlns:a16="http://schemas.microsoft.com/office/drawing/2014/main" id="{AD0CBAC9-0A8C-4F35-A5EC-037A54340EAB}"/>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592CDB-CCA5-41DD-848C-FD4B048CF1A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6A6155A-FD87-4E43-A58E-21075C3B6BB1}" type="slidenum">
              <a:rPr lang="en-US" smtClean="0"/>
              <a:t>‹#›</a:t>
            </a:fld>
            <a:endParaRPr lang="en-US"/>
          </a:p>
        </p:txBody>
      </p:sp>
    </p:spTree>
    <p:extLst>
      <p:ext uri="{BB962C8B-B14F-4D97-AF65-F5344CB8AC3E}">
        <p14:creationId xmlns:p14="http://schemas.microsoft.com/office/powerpoint/2010/main" val="234095730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E67824-31DC-47DA-B594-34CC991CAEB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3B3A84-86AC-4D55-A636-F52C724F325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E7E156-679B-4633-A849-36261A49CC2B}"/>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ECFFD40-D4EB-403D-956B-D20348DCB7B5}" type="datetimeFigureOut">
              <a:rPr lang="en-US" smtClean="0"/>
              <a:t>11/25/2022</a:t>
            </a:fld>
            <a:endParaRPr lang="en-US"/>
          </a:p>
        </p:txBody>
      </p:sp>
      <p:sp>
        <p:nvSpPr>
          <p:cNvPr id="5" name="Footer Placeholder 4">
            <a:extLst>
              <a:ext uri="{FF2B5EF4-FFF2-40B4-BE49-F238E27FC236}">
                <a16:creationId xmlns:a16="http://schemas.microsoft.com/office/drawing/2014/main" id="{E9519E50-F599-4234-A2AC-BD2B39DCA05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044343-A28A-4AA4-87D2-E5439673539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8B6F211-0D26-4B3C-BC9C-54B0E8C6429D}" type="slidenum">
              <a:rPr lang="en-US" smtClean="0"/>
              <a:t>‹#›</a:t>
            </a:fld>
            <a:endParaRPr lang="en-US"/>
          </a:p>
        </p:txBody>
      </p:sp>
    </p:spTree>
    <p:extLst>
      <p:ext uri="{BB962C8B-B14F-4D97-AF65-F5344CB8AC3E}">
        <p14:creationId xmlns:p14="http://schemas.microsoft.com/office/powerpoint/2010/main" val="410575371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77" y="4825329"/>
            <a:ext cx="649537" cy="124650"/>
          </a:xfrm>
          <a:prstGeom prst="rect">
            <a:avLst/>
          </a:prstGeom>
          <a:noFill/>
        </p:spPr>
        <p:txBody>
          <a:bodyPr wrap="square" lIns="0" tIns="0" rIns="0" bIns="0" rtlCol="0" anchor="ctr">
            <a:spAutoFit/>
          </a:bodyPr>
          <a:lstStyle/>
          <a:p>
            <a:pPr fontAlgn="base">
              <a:lnSpc>
                <a:spcPct val="90000"/>
              </a:lnSpc>
              <a:spcBef>
                <a:spcPts val="600"/>
              </a:spcBef>
              <a:buClr>
                <a:srgbClr val="007DB8"/>
              </a:buClr>
            </a:pPr>
            <a:fld id="{E00CF047-7350-4707-AA1A-E56FA69586CC}" type="datetime1">
              <a:rPr lang="en-US" sz="900" smtClean="0">
                <a:solidFill>
                  <a:srgbClr val="000000">
                    <a:lumMod val="50000"/>
                    <a:lumOff val="50000"/>
                  </a:srgbClr>
                </a:solidFill>
              </a:rPr>
              <a:pPr fontAlgn="base">
                <a:lnSpc>
                  <a:spcPct val="90000"/>
                </a:lnSpc>
                <a:spcBef>
                  <a:spcPts val="600"/>
                </a:spcBef>
                <a:buClr>
                  <a:srgbClr val="007DB8"/>
                </a:buClr>
              </a:pPr>
              <a:t>11/25/2022</a:t>
            </a:fld>
            <a:endParaRPr lang="en-US" sz="900">
              <a:solidFill>
                <a:srgbClr val="000000">
                  <a:lumMod val="50000"/>
                  <a:lumOff val="50000"/>
                </a:srgbClr>
              </a:solidFill>
            </a:endParaRPr>
          </a:p>
        </p:txBody>
      </p:sp>
      <p:sp>
        <p:nvSpPr>
          <p:cNvPr id="13" name="TextBox 12" hidden="1"/>
          <p:cNvSpPr txBox="1"/>
          <p:nvPr/>
        </p:nvSpPr>
        <p:spPr>
          <a:xfrm>
            <a:off x="1895477" y="4825329"/>
            <a:ext cx="649537" cy="124650"/>
          </a:xfrm>
          <a:prstGeom prst="rect">
            <a:avLst/>
          </a:prstGeom>
          <a:noFill/>
        </p:spPr>
        <p:txBody>
          <a:bodyPr wrap="square" lIns="0" tIns="0" rIns="0" bIns="0" rtlCol="0" anchor="ctr">
            <a:spAutoFit/>
          </a:bodyPr>
          <a:lstStyle/>
          <a:p>
            <a:pPr fontAlgn="base">
              <a:lnSpc>
                <a:spcPct val="90000"/>
              </a:lnSpc>
              <a:spcBef>
                <a:spcPts val="600"/>
              </a:spcBef>
              <a:buClr>
                <a:srgbClr val="007DB8"/>
              </a:buClr>
            </a:pPr>
            <a:fld id="{E00CF047-7350-4707-AA1A-E56FA69586CC}" type="datetime1">
              <a:rPr lang="en-US" sz="900" smtClean="0">
                <a:solidFill>
                  <a:srgbClr val="000000">
                    <a:lumMod val="50000"/>
                    <a:lumOff val="50000"/>
                  </a:srgbClr>
                </a:solidFill>
              </a:rPr>
              <a:pPr fontAlgn="base">
                <a:lnSpc>
                  <a:spcPct val="90000"/>
                </a:lnSpc>
                <a:spcBef>
                  <a:spcPts val="600"/>
                </a:spcBef>
                <a:buClr>
                  <a:srgbClr val="007DB8"/>
                </a:buClr>
              </a:pPr>
              <a:t>11/25/2022</a:t>
            </a:fld>
            <a:endParaRPr lang="en-US" sz="900">
              <a:solidFill>
                <a:srgbClr val="000000">
                  <a:lumMod val="50000"/>
                  <a:lumOff val="50000"/>
                </a:srgbClr>
              </a:solidFill>
            </a:endParaRPr>
          </a:p>
        </p:txBody>
      </p:sp>
      <p:sp>
        <p:nvSpPr>
          <p:cNvPr id="11" name="TextBox 10"/>
          <p:cNvSpPr txBox="1"/>
          <p:nvPr/>
        </p:nvSpPr>
        <p:spPr>
          <a:xfrm>
            <a:off x="295211" y="4833813"/>
            <a:ext cx="65" cy="117725"/>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endParaRPr lang="en-US" sz="850">
              <a:solidFill>
                <a:srgbClr val="000000">
                  <a:lumMod val="50000"/>
                  <a:lumOff val="50000"/>
                </a:srgbClr>
              </a:solidFill>
            </a:endParaRPr>
          </a:p>
        </p:txBody>
      </p:sp>
      <p:sp>
        <p:nvSpPr>
          <p:cNvPr id="15" name="fl" descr="                              Dell - Internal Use - Confidential&#10;"/>
          <p:cNvSpPr txBox="1"/>
          <p:nvPr/>
        </p:nvSpPr>
        <p:spPr>
          <a:xfrm>
            <a:off x="998538" y="4833813"/>
            <a:ext cx="1657505" cy="117725"/>
          </a:xfrm>
          <a:prstGeom prst="rect">
            <a:avLst/>
          </a:prstGeom>
          <a:noFill/>
        </p:spPr>
        <p:txBody>
          <a:bodyPr vert="horz" wrap="none" lIns="0" tIns="0" rIns="0" bIns="0" rtlCol="0" anchor="ctr" anchorCtr="0">
            <a:spAutoFit/>
          </a:bodyPr>
          <a:lstStyle/>
          <a:p>
            <a:pPr fontAlgn="base">
              <a:lnSpc>
                <a:spcPct val="90000"/>
              </a:lnSpc>
              <a:spcBef>
                <a:spcPts val="100"/>
              </a:spcBef>
              <a:spcAft>
                <a:spcPts val="100"/>
              </a:spcAft>
            </a:pPr>
            <a:r>
              <a:rPr lang="en-US" sz="850" b="1">
                <a:solidFill>
                  <a:srgbClr val="7F7F7F"/>
                </a:solidFill>
              </a:rPr>
              <a:t>Dell - Internal Use - Confidential</a:t>
            </a:r>
          </a:p>
        </p:txBody>
      </p:sp>
      <p:sp>
        <p:nvSpPr>
          <p:cNvPr id="18" name="TextBox 17"/>
          <p:cNvSpPr txBox="1"/>
          <p:nvPr/>
        </p:nvSpPr>
        <p:spPr>
          <a:xfrm>
            <a:off x="295211" y="4833813"/>
            <a:ext cx="65" cy="117725"/>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endParaRPr lang="en-US" sz="850">
              <a:solidFill>
                <a:srgbClr val="000000">
                  <a:lumMod val="50000"/>
                  <a:lumOff val="50000"/>
                </a:srgbClr>
              </a:solidFill>
            </a:endParaRPr>
          </a:p>
        </p:txBody>
      </p:sp>
      <p:sp>
        <p:nvSpPr>
          <p:cNvPr id="20" name="TextBox 19"/>
          <p:cNvSpPr txBox="1"/>
          <p:nvPr/>
        </p:nvSpPr>
        <p:spPr>
          <a:xfrm>
            <a:off x="301685" y="4833813"/>
            <a:ext cx="134653" cy="117725"/>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fld id="{58EC7406-F4CC-4ABF-902E-2AF4E70E5C0F}" type="slidenum">
              <a:rPr lang="en-US" sz="850" smtClean="0">
                <a:solidFill>
                  <a:srgbClr val="000000">
                    <a:lumMod val="50000"/>
                    <a:lumOff val="50000"/>
                  </a:srgbClr>
                </a:solidFill>
              </a:rPr>
              <a:pPr algn="r" fontAlgn="base">
                <a:lnSpc>
                  <a:spcPct val="90000"/>
                </a:lnSpc>
                <a:spcBef>
                  <a:spcPct val="0"/>
                </a:spcBef>
                <a:spcAft>
                  <a:spcPct val="0"/>
                </a:spcAft>
                <a:buClr>
                  <a:srgbClr val="007DB8"/>
                </a:buClr>
              </a:pPr>
              <a:t>‹#›</a:t>
            </a:fld>
            <a:endParaRPr lang="en-US" sz="850">
              <a:solidFill>
                <a:srgbClr val="000000">
                  <a:lumMod val="50000"/>
                  <a:lumOff val="50000"/>
                </a:srgbClr>
              </a:solidFill>
            </a:endParaRPr>
          </a:p>
        </p:txBody>
      </p:sp>
      <p:pic>
        <p:nvPicPr>
          <p:cNvPr id="10" name="Picture 9"/>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201289" y="4838854"/>
            <a:ext cx="675370" cy="120065"/>
          </a:xfrm>
          <a:prstGeom prst="rect">
            <a:avLst/>
          </a:prstGeom>
        </p:spPr>
      </p:pic>
    </p:spTree>
    <p:extLst>
      <p:ext uri="{BB962C8B-B14F-4D97-AF65-F5344CB8AC3E}">
        <p14:creationId xmlns:p14="http://schemas.microsoft.com/office/powerpoint/2010/main" val="1383114200"/>
      </p:ext>
    </p:extLst>
  </p:cSld>
  <p:clrMap bg1="dk2" tx1="lt1" bg2="dk1"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Lst>
  <p:transition spd="med">
    <p:wipe dir="r"/>
  </p:transition>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189"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378"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566"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754"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594" indent="-228594"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661" indent="-233357"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615" indent="-220658"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6157" indent="-222245"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8098" indent="-236532"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286" indent="-236532"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475" indent="-236532"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664" indent="-236532"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852" indent="-236532"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77" y="4825329"/>
            <a:ext cx="649537" cy="124650"/>
          </a:xfrm>
          <a:prstGeom prst="rect">
            <a:avLst/>
          </a:prstGeom>
          <a:noFill/>
        </p:spPr>
        <p:txBody>
          <a:bodyPr wrap="square" lIns="0" tIns="0" rIns="0" bIns="0" rtlCol="0" anchor="ctr">
            <a:spAutoFit/>
          </a:bodyPr>
          <a:lstStyle/>
          <a:p>
            <a:pPr fontAlgn="base">
              <a:lnSpc>
                <a:spcPct val="90000"/>
              </a:lnSpc>
              <a:spcBef>
                <a:spcPts val="600"/>
              </a:spcBef>
              <a:buClr>
                <a:srgbClr val="007DB8"/>
              </a:buClr>
            </a:pPr>
            <a:fld id="{E00CF047-7350-4707-AA1A-E56FA69586CC}" type="datetime1">
              <a:rPr lang="en-US" sz="900" smtClean="0">
                <a:solidFill>
                  <a:srgbClr val="000000">
                    <a:lumMod val="50000"/>
                    <a:lumOff val="50000"/>
                  </a:srgbClr>
                </a:solidFill>
              </a:rPr>
              <a:pPr fontAlgn="base">
                <a:lnSpc>
                  <a:spcPct val="90000"/>
                </a:lnSpc>
                <a:spcBef>
                  <a:spcPts val="600"/>
                </a:spcBef>
                <a:buClr>
                  <a:srgbClr val="007DB8"/>
                </a:buClr>
              </a:pPr>
              <a:t>11/25/2022</a:t>
            </a:fld>
            <a:endParaRPr lang="en-US" sz="900">
              <a:solidFill>
                <a:srgbClr val="000000">
                  <a:lumMod val="50000"/>
                  <a:lumOff val="50000"/>
                </a:srgbClr>
              </a:solidFill>
            </a:endParaRPr>
          </a:p>
        </p:txBody>
      </p:sp>
      <p:sp>
        <p:nvSpPr>
          <p:cNvPr id="13" name="TextBox 12" hidden="1"/>
          <p:cNvSpPr txBox="1"/>
          <p:nvPr/>
        </p:nvSpPr>
        <p:spPr>
          <a:xfrm>
            <a:off x="1895477" y="4825329"/>
            <a:ext cx="649537" cy="124650"/>
          </a:xfrm>
          <a:prstGeom prst="rect">
            <a:avLst/>
          </a:prstGeom>
          <a:noFill/>
        </p:spPr>
        <p:txBody>
          <a:bodyPr wrap="square" lIns="0" tIns="0" rIns="0" bIns="0" rtlCol="0" anchor="ctr">
            <a:spAutoFit/>
          </a:bodyPr>
          <a:lstStyle/>
          <a:p>
            <a:pPr fontAlgn="base">
              <a:lnSpc>
                <a:spcPct val="90000"/>
              </a:lnSpc>
              <a:spcBef>
                <a:spcPts val="600"/>
              </a:spcBef>
              <a:buClr>
                <a:srgbClr val="007DB8"/>
              </a:buClr>
            </a:pPr>
            <a:fld id="{E00CF047-7350-4707-AA1A-E56FA69586CC}" type="datetime1">
              <a:rPr lang="en-US" sz="900" smtClean="0">
                <a:solidFill>
                  <a:srgbClr val="000000">
                    <a:lumMod val="50000"/>
                    <a:lumOff val="50000"/>
                  </a:srgbClr>
                </a:solidFill>
              </a:rPr>
              <a:pPr fontAlgn="base">
                <a:lnSpc>
                  <a:spcPct val="90000"/>
                </a:lnSpc>
                <a:spcBef>
                  <a:spcPts val="600"/>
                </a:spcBef>
                <a:buClr>
                  <a:srgbClr val="007DB8"/>
                </a:buClr>
              </a:pPr>
              <a:t>11/25/2022</a:t>
            </a:fld>
            <a:endParaRPr lang="en-US" sz="900">
              <a:solidFill>
                <a:srgbClr val="000000">
                  <a:lumMod val="50000"/>
                  <a:lumOff val="50000"/>
                </a:srgbClr>
              </a:solidFill>
            </a:endParaRPr>
          </a:p>
        </p:txBody>
      </p:sp>
      <p:sp>
        <p:nvSpPr>
          <p:cNvPr id="11" name="TextBox 10"/>
          <p:cNvSpPr txBox="1"/>
          <p:nvPr/>
        </p:nvSpPr>
        <p:spPr>
          <a:xfrm>
            <a:off x="295211" y="4833813"/>
            <a:ext cx="65" cy="117725"/>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endParaRPr lang="en-US" sz="850">
              <a:solidFill>
                <a:srgbClr val="000000">
                  <a:lumMod val="50000"/>
                  <a:lumOff val="50000"/>
                </a:srgbClr>
              </a:solidFill>
            </a:endParaRPr>
          </a:p>
        </p:txBody>
      </p:sp>
      <p:sp>
        <p:nvSpPr>
          <p:cNvPr id="15" name="fl" descr="                              Dell - Internal Use - Confidential&#10;"/>
          <p:cNvSpPr txBox="1"/>
          <p:nvPr/>
        </p:nvSpPr>
        <p:spPr>
          <a:xfrm>
            <a:off x="998538" y="4833813"/>
            <a:ext cx="1657505" cy="117725"/>
          </a:xfrm>
          <a:prstGeom prst="rect">
            <a:avLst/>
          </a:prstGeom>
          <a:noFill/>
        </p:spPr>
        <p:txBody>
          <a:bodyPr vert="horz" wrap="none" lIns="0" tIns="0" rIns="0" bIns="0" rtlCol="0" anchor="ctr" anchorCtr="0">
            <a:spAutoFit/>
          </a:bodyPr>
          <a:lstStyle/>
          <a:p>
            <a:pPr fontAlgn="base">
              <a:lnSpc>
                <a:spcPct val="90000"/>
              </a:lnSpc>
              <a:spcBef>
                <a:spcPts val="100"/>
              </a:spcBef>
              <a:spcAft>
                <a:spcPts val="100"/>
              </a:spcAft>
            </a:pPr>
            <a:r>
              <a:rPr lang="en-US" sz="850" b="1">
                <a:solidFill>
                  <a:srgbClr val="7F7F7F"/>
                </a:solidFill>
              </a:rPr>
              <a:t>Dell - Internal Use - Confidential</a:t>
            </a:r>
          </a:p>
        </p:txBody>
      </p:sp>
      <p:sp>
        <p:nvSpPr>
          <p:cNvPr id="18" name="TextBox 17"/>
          <p:cNvSpPr txBox="1"/>
          <p:nvPr/>
        </p:nvSpPr>
        <p:spPr>
          <a:xfrm>
            <a:off x="295211" y="4833813"/>
            <a:ext cx="65" cy="117725"/>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endParaRPr lang="en-US" sz="850">
              <a:solidFill>
                <a:srgbClr val="000000">
                  <a:lumMod val="50000"/>
                  <a:lumOff val="50000"/>
                </a:srgbClr>
              </a:solidFill>
            </a:endParaRPr>
          </a:p>
        </p:txBody>
      </p:sp>
      <p:sp>
        <p:nvSpPr>
          <p:cNvPr id="20" name="TextBox 19"/>
          <p:cNvSpPr txBox="1"/>
          <p:nvPr/>
        </p:nvSpPr>
        <p:spPr>
          <a:xfrm>
            <a:off x="301685" y="4833813"/>
            <a:ext cx="134653" cy="117725"/>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fld id="{58EC7406-F4CC-4ABF-902E-2AF4E70E5C0F}" type="slidenum">
              <a:rPr lang="en-US" sz="850" smtClean="0">
                <a:solidFill>
                  <a:srgbClr val="000000">
                    <a:lumMod val="50000"/>
                    <a:lumOff val="50000"/>
                  </a:srgbClr>
                </a:solidFill>
              </a:rPr>
              <a:pPr algn="r" fontAlgn="base">
                <a:lnSpc>
                  <a:spcPct val="90000"/>
                </a:lnSpc>
                <a:spcBef>
                  <a:spcPct val="0"/>
                </a:spcBef>
                <a:spcAft>
                  <a:spcPct val="0"/>
                </a:spcAft>
                <a:buClr>
                  <a:srgbClr val="007DB8"/>
                </a:buClr>
              </a:pPr>
              <a:t>‹#›</a:t>
            </a:fld>
            <a:endParaRPr lang="en-US" sz="850">
              <a:solidFill>
                <a:srgbClr val="000000">
                  <a:lumMod val="50000"/>
                  <a:lumOff val="50000"/>
                </a:srgbClr>
              </a:solidFill>
            </a:endParaRPr>
          </a:p>
        </p:txBody>
      </p:sp>
      <p:pic>
        <p:nvPicPr>
          <p:cNvPr id="10" name="Picture 9"/>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8201289" y="4838854"/>
            <a:ext cx="675370" cy="120065"/>
          </a:xfrm>
          <a:prstGeom prst="rect">
            <a:avLst/>
          </a:prstGeom>
        </p:spPr>
      </p:pic>
    </p:spTree>
    <p:extLst>
      <p:ext uri="{BB962C8B-B14F-4D97-AF65-F5344CB8AC3E}">
        <p14:creationId xmlns:p14="http://schemas.microsoft.com/office/powerpoint/2010/main" val="2885740602"/>
      </p:ext>
    </p:extLst>
  </p:cSld>
  <p:clrMap bg1="dk2" tx1="lt1" bg2="dk1"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8" r:id="rId25"/>
    <p:sldLayoutId id="2147483809" r:id="rId26"/>
    <p:sldLayoutId id="2147483810" r:id="rId27"/>
    <p:sldLayoutId id="2147483811" r:id="rId28"/>
    <p:sldLayoutId id="2147483812" r:id="rId29"/>
    <p:sldLayoutId id="2147483813" r:id="rId30"/>
    <p:sldLayoutId id="2147483814" r:id="rId31"/>
    <p:sldLayoutId id="2147483815" r:id="rId32"/>
    <p:sldLayoutId id="2147483816" r:id="rId33"/>
  </p:sldLayoutIdLst>
  <p:transition spd="med">
    <p:wipe dir="r"/>
  </p:transition>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189"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378"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566"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754"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594" indent="-228594"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661" indent="-233357"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615" indent="-220658"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6157" indent="-222245"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8098" indent="-236532"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286" indent="-236532"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475" indent="-236532"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664" indent="-236532"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852" indent="-236532"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mailto:Download_Software@dell.com"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hyperlink" Target="https://www.dell.com/support/order-status/ja-jp/order-support" TargetMode="External"/><Relationship Id="rId1" Type="http://schemas.openxmlformats.org/officeDocument/2006/relationships/slideLayout" Target="../slideLayouts/slideLayout6.xml"/><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www.dell.com/support/order-status/ja-jp/order-support" TargetMode="External"/><Relationship Id="rId1" Type="http://schemas.openxmlformats.org/officeDocument/2006/relationships/slideLayout" Target="../slideLayouts/slideLayout6.xml"/><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hyperlink" Target="mailto:CSC_Japan@dell.com" TargetMode="External"/><Relationship Id="rId2" Type="http://schemas.openxmlformats.org/officeDocument/2006/relationships/hyperlink" Target="https://www.dell.com/support/incidents-online/us/en/19/contactus/dynamic?ref=contactu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7350" y="1493522"/>
            <a:ext cx="8572500" cy="775597"/>
          </a:xfrm>
        </p:spPr>
        <p:txBody>
          <a:bodyPr/>
          <a:lstStyle/>
          <a:p>
            <a:r>
              <a:rPr lang="en-US" sz="2800" dirty="0">
                <a:latin typeface="Meiryo UI" panose="020B0604030504040204" pitchFamily="50" charset="-128"/>
                <a:ea typeface="Meiryo UI" panose="020B0604030504040204" pitchFamily="50" charset="-128"/>
                <a:cs typeface="Arial"/>
              </a:rPr>
              <a:t>Dell Digital Locker</a:t>
            </a:r>
            <a:r>
              <a:rPr lang="ja-JP" altLang="en-US" sz="2800" dirty="0">
                <a:latin typeface="Meiryo UI" panose="020B0604030504040204" pitchFamily="50" charset="-128"/>
                <a:ea typeface="Meiryo UI" panose="020B0604030504040204" pitchFamily="50" charset="-128"/>
                <a:cs typeface="Arial"/>
              </a:rPr>
              <a:t>ご紹介資料</a:t>
            </a:r>
            <a:r>
              <a:rPr lang="en-US" altLang="ja-JP" sz="2800" dirty="0">
                <a:latin typeface="Meiryo UI" panose="020B0604030504040204" pitchFamily="50" charset="-128"/>
                <a:ea typeface="Meiryo UI" panose="020B0604030504040204" pitchFamily="50" charset="-128"/>
                <a:cs typeface="Arial"/>
              </a:rPr>
              <a:t>(</a:t>
            </a:r>
            <a:r>
              <a:rPr lang="en-US" altLang="ja-JP" sz="2800" dirty="0">
                <a:latin typeface="Meiryo UI" panose="020B0604030504040204" pitchFamily="50" charset="-128"/>
                <a:ea typeface="Meiryo UI" panose="020B0604030504040204" pitchFamily="50" charset="-128"/>
              </a:rPr>
              <a:t>ISG COIP</a:t>
            </a:r>
            <a:r>
              <a:rPr lang="ja-JP" altLang="en-US" sz="2800" dirty="0">
                <a:latin typeface="Meiryo UI" panose="020B0604030504040204" pitchFamily="50" charset="-128"/>
                <a:ea typeface="Meiryo UI" panose="020B0604030504040204" pitchFamily="50" charset="-128"/>
              </a:rPr>
              <a:t>製品専用</a:t>
            </a:r>
            <a:r>
              <a:rPr lang="en-US" altLang="ja-JP" sz="2800" dirty="0">
                <a:latin typeface="Meiryo UI" panose="020B0604030504040204" pitchFamily="50" charset="-128"/>
                <a:ea typeface="Meiryo UI" panose="020B0604030504040204" pitchFamily="50" charset="-128"/>
                <a:cs typeface="Arial"/>
              </a:rPr>
              <a:t>)</a:t>
            </a:r>
            <a:br>
              <a:rPr lang="en-US" sz="2800" dirty="0">
                <a:latin typeface="Meiryo UI" panose="020B0604030504040204" pitchFamily="50" charset="-128"/>
                <a:ea typeface="Meiryo UI" panose="020B0604030504040204" pitchFamily="50" charset="-128"/>
                <a:cs typeface="Arial"/>
              </a:rPr>
            </a:br>
            <a:r>
              <a:rPr lang="en-US" sz="2800" dirty="0">
                <a:latin typeface="Meiryo UI" panose="020B0604030504040204" pitchFamily="50" charset="-128"/>
                <a:ea typeface="Meiryo UI" panose="020B0604030504040204" pitchFamily="50" charset="-128"/>
                <a:cs typeface="Arial"/>
              </a:rPr>
              <a:t>202</a:t>
            </a:r>
            <a:r>
              <a:rPr lang="en-US" altLang="ja-JP" sz="2800" dirty="0">
                <a:latin typeface="Meiryo UI" panose="020B0604030504040204" pitchFamily="50" charset="-128"/>
                <a:ea typeface="Meiryo UI" panose="020B0604030504040204" pitchFamily="50" charset="-128"/>
                <a:cs typeface="Arial"/>
              </a:rPr>
              <a:t>2</a:t>
            </a:r>
            <a:r>
              <a:rPr lang="ja-JP" altLang="en-US" sz="2800" dirty="0">
                <a:latin typeface="Meiryo UI" panose="020B0604030504040204" pitchFamily="50" charset="-128"/>
                <a:ea typeface="Meiryo UI" panose="020B0604030504040204" pitchFamily="50" charset="-128"/>
                <a:cs typeface="Arial"/>
              </a:rPr>
              <a:t>年</a:t>
            </a:r>
            <a:r>
              <a:rPr lang="en-US" altLang="ja-JP" sz="2800" dirty="0">
                <a:latin typeface="Meiryo UI" panose="020B0604030504040204" pitchFamily="50" charset="-128"/>
                <a:ea typeface="Meiryo UI" panose="020B0604030504040204" pitchFamily="50" charset="-128"/>
                <a:cs typeface="Arial"/>
              </a:rPr>
              <a:t>10</a:t>
            </a:r>
            <a:r>
              <a:rPr lang="ja-JP" altLang="en-US" sz="2800" dirty="0">
                <a:latin typeface="Meiryo UI" panose="020B0604030504040204" pitchFamily="50" charset="-128"/>
                <a:ea typeface="Meiryo UI" panose="020B0604030504040204" pitchFamily="50" charset="-128"/>
                <a:cs typeface="Arial"/>
              </a:rPr>
              <a:t>月版</a:t>
            </a:r>
            <a:endParaRPr lang="en-US" sz="2800" dirty="0">
              <a:latin typeface="Meiryo UI" panose="020B0604030504040204" pitchFamily="50" charset="-128"/>
              <a:ea typeface="Meiryo UI" panose="020B0604030504040204" pitchFamily="50" charset="-128"/>
              <a:cs typeface="Arial"/>
            </a:endParaRPr>
          </a:p>
        </p:txBody>
      </p:sp>
    </p:spTree>
    <p:extLst>
      <p:ext uri="{BB962C8B-B14F-4D97-AF65-F5344CB8AC3E}">
        <p14:creationId xmlns:p14="http://schemas.microsoft.com/office/powerpoint/2010/main" val="134405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6623A-AC6B-4025-9CCC-8393CDFF21E1}"/>
              </a:ext>
            </a:extLst>
          </p:cNvPr>
          <p:cNvSpPr>
            <a:spLocks noGrp="1"/>
          </p:cNvSpPr>
          <p:nvPr>
            <p:ph type="title"/>
          </p:nvPr>
        </p:nvSpPr>
        <p:spPr/>
        <p:txBody>
          <a:bodyPr/>
          <a:lstStyle/>
          <a:p>
            <a:r>
              <a:rPr lang="en-US" dirty="0">
                <a:latin typeface="Meiryo UI" panose="020B0604030504040204" pitchFamily="50" charset="-128"/>
                <a:ea typeface="Meiryo UI" panose="020B0604030504040204" pitchFamily="50" charset="-128"/>
              </a:rPr>
              <a:t>Dell Digital Locker</a:t>
            </a:r>
            <a:r>
              <a:rPr lang="ja-JP" altLang="en-US" dirty="0">
                <a:latin typeface="Meiryo UI" panose="020B0604030504040204" pitchFamily="50" charset="-128"/>
                <a:ea typeface="Meiryo UI" panose="020B0604030504040204" pitchFamily="50" charset="-128"/>
              </a:rPr>
              <a:t>の概要</a:t>
            </a:r>
            <a:r>
              <a:rPr lang="en-US" dirty="0">
                <a:latin typeface="Meiryo UI" panose="020B0604030504040204" pitchFamily="50" charset="-128"/>
                <a:ea typeface="Meiryo UI" panose="020B0604030504040204" pitchFamily="50" charset="-128"/>
              </a:rPr>
              <a:t>:</a:t>
            </a:r>
          </a:p>
        </p:txBody>
      </p:sp>
      <p:pic>
        <p:nvPicPr>
          <p:cNvPr id="6" name="Content Placeholder 5">
            <a:extLst>
              <a:ext uri="{FF2B5EF4-FFF2-40B4-BE49-F238E27FC236}">
                <a16:creationId xmlns:a16="http://schemas.microsoft.com/office/drawing/2014/main" id="{581D4DD0-BF68-4D61-8F42-77AB075BF4DE}"/>
              </a:ext>
            </a:extLst>
          </p:cNvPr>
          <p:cNvPicPr>
            <a:picLocks noGrp="1" noChangeAspect="1"/>
          </p:cNvPicPr>
          <p:nvPr>
            <p:ph idx="1"/>
          </p:nvPr>
        </p:nvPicPr>
        <p:blipFill>
          <a:blip r:embed="rId2"/>
          <a:stretch>
            <a:fillRect/>
          </a:stretch>
        </p:blipFill>
        <p:spPr>
          <a:xfrm>
            <a:off x="0" y="1268016"/>
            <a:ext cx="5431771" cy="203640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644533D7-929A-4007-8E5E-9D53289A91E3}"/>
              </a:ext>
            </a:extLst>
          </p:cNvPr>
          <p:cNvSpPr txBox="1"/>
          <p:nvPr/>
        </p:nvSpPr>
        <p:spPr>
          <a:xfrm>
            <a:off x="5108157" y="1077177"/>
            <a:ext cx="3974883" cy="3539430"/>
          </a:xfrm>
          <a:prstGeom prst="rect">
            <a:avLst/>
          </a:prstGeom>
          <a:noFill/>
        </p:spPr>
        <p:txBody>
          <a:bodyPr wrap="square" rtlCol="0">
            <a:spAutoFit/>
          </a:bodyPr>
          <a:lstStyle/>
          <a:p>
            <a:pPr lvl="1"/>
            <a:endParaRPr lang="en-US" sz="1400" dirty="0">
              <a:solidFill>
                <a:schemeClr val="bg2"/>
              </a:solidFill>
              <a:latin typeface="Meiryo UI" panose="020B0604030504040204" pitchFamily="50" charset="-128"/>
              <a:ea typeface="Meiryo UI" panose="020B0604030504040204" pitchFamily="50" charset="-128"/>
            </a:endParaRPr>
          </a:p>
          <a:p>
            <a:pPr marL="571500" lvl="1" indent="-228600">
              <a:buFont typeface="+mj-lt"/>
              <a:buAutoNum type="arabicPeriod"/>
            </a:pPr>
            <a:r>
              <a:rPr lang="en-US" sz="1400" dirty="0">
                <a:solidFill>
                  <a:schemeClr val="bg2"/>
                </a:solidFill>
                <a:latin typeface="Meiryo UI" panose="020B0604030504040204" pitchFamily="50" charset="-128"/>
                <a:ea typeface="Meiryo UI" panose="020B0604030504040204" pitchFamily="50" charset="-128"/>
              </a:rPr>
              <a:t>Products/Order History</a:t>
            </a:r>
            <a:r>
              <a:rPr lang="ja-JP" altLang="en-US" sz="1400" dirty="0">
                <a:solidFill>
                  <a:schemeClr val="bg2"/>
                </a:solidFill>
                <a:latin typeface="Meiryo UI" panose="020B0604030504040204" pitchFamily="50" charset="-128"/>
                <a:ea typeface="Meiryo UI" panose="020B0604030504040204" pitchFamily="50" charset="-128"/>
              </a:rPr>
              <a:t>では以下操作が可能</a:t>
            </a:r>
            <a:r>
              <a:rPr lang="en-US" sz="1400" dirty="0">
                <a:solidFill>
                  <a:schemeClr val="bg2"/>
                </a:solidFill>
                <a:latin typeface="Meiryo UI" panose="020B0604030504040204" pitchFamily="50" charset="-128"/>
                <a:ea typeface="Meiryo UI" panose="020B0604030504040204" pitchFamily="50" charset="-128"/>
              </a:rPr>
              <a:t>: </a:t>
            </a:r>
          </a:p>
          <a:p>
            <a:pPr marL="914400" lvl="2" indent="-228600">
              <a:buFont typeface="Arial" panose="020B0604020202020204" pitchFamily="34" charset="0"/>
              <a:buChar char="•"/>
            </a:pPr>
            <a:r>
              <a:rPr lang="ja-JP" altLang="en-US" sz="1400" dirty="0">
                <a:solidFill>
                  <a:schemeClr val="bg2"/>
                </a:solidFill>
                <a:latin typeface="Meiryo UI" panose="020B0604030504040204" pitchFamily="50" charset="-128"/>
                <a:ea typeface="Meiryo UI" panose="020B0604030504040204" pitchFamily="50" charset="-128"/>
              </a:rPr>
              <a:t>オーダーの検索</a:t>
            </a:r>
            <a:endParaRPr lang="en-US" altLang="ja-JP" sz="1400" dirty="0">
              <a:solidFill>
                <a:schemeClr val="bg2"/>
              </a:solidFill>
              <a:latin typeface="Meiryo UI" panose="020B0604030504040204" pitchFamily="50" charset="-128"/>
              <a:ea typeface="Meiryo UI" panose="020B0604030504040204" pitchFamily="50" charset="-128"/>
            </a:endParaRPr>
          </a:p>
          <a:p>
            <a:pPr marL="914400" lvl="2" indent="-228600">
              <a:buFont typeface="Arial" panose="020B0604020202020204" pitchFamily="34" charset="0"/>
              <a:buChar char="•"/>
            </a:pPr>
            <a:r>
              <a:rPr lang="ja-JP" altLang="en-US" sz="1400" dirty="0">
                <a:solidFill>
                  <a:schemeClr val="bg2"/>
                </a:solidFill>
                <a:latin typeface="Meiryo UI" panose="020B0604030504040204" pitchFamily="50" charset="-128"/>
                <a:ea typeface="Meiryo UI" panose="020B0604030504040204" pitchFamily="50" charset="-128"/>
              </a:rPr>
              <a:t>ソフトウェア資格の詳細表示</a:t>
            </a:r>
            <a:endParaRPr lang="en-US" sz="1400" dirty="0">
              <a:solidFill>
                <a:schemeClr val="bg2"/>
              </a:solidFill>
              <a:latin typeface="Meiryo UI" panose="020B0604030504040204" pitchFamily="50" charset="-128"/>
              <a:ea typeface="Meiryo UI" panose="020B0604030504040204" pitchFamily="50" charset="-128"/>
            </a:endParaRPr>
          </a:p>
          <a:p>
            <a:pPr marL="914400" lvl="2" indent="-228600">
              <a:buFont typeface="+mj-lt"/>
              <a:buAutoNum type="arabicPeriod"/>
            </a:pPr>
            <a:endParaRPr lang="en-US" sz="1400" dirty="0">
              <a:solidFill>
                <a:schemeClr val="bg2"/>
              </a:solidFill>
              <a:latin typeface="Meiryo UI" panose="020B0604030504040204" pitchFamily="50" charset="-128"/>
              <a:ea typeface="Meiryo UI" panose="020B0604030504040204" pitchFamily="50" charset="-128"/>
            </a:endParaRPr>
          </a:p>
          <a:p>
            <a:pPr marL="571500" lvl="1" indent="-228600">
              <a:buFont typeface="+mj-lt"/>
              <a:buAutoNum type="arabicPeriod"/>
            </a:pPr>
            <a:r>
              <a:rPr lang="en-US" sz="1400" dirty="0">
                <a:solidFill>
                  <a:schemeClr val="bg2"/>
                </a:solidFill>
                <a:latin typeface="Meiryo UI" panose="020B0604030504040204" pitchFamily="50" charset="-128"/>
                <a:ea typeface="Meiryo UI" panose="020B0604030504040204" pitchFamily="50" charset="-128"/>
              </a:rPr>
              <a:t>User and Groups</a:t>
            </a:r>
            <a:r>
              <a:rPr lang="ja-JP" altLang="en-US" sz="1400" dirty="0">
                <a:solidFill>
                  <a:schemeClr val="bg2"/>
                </a:solidFill>
                <a:latin typeface="Meiryo UI" panose="020B0604030504040204" pitchFamily="50" charset="-128"/>
                <a:ea typeface="Meiryo UI" panose="020B0604030504040204" pitchFamily="50" charset="-128"/>
              </a:rPr>
              <a:t>では以下操作が可能</a:t>
            </a:r>
            <a:r>
              <a:rPr lang="en-US" sz="1400" dirty="0">
                <a:solidFill>
                  <a:schemeClr val="bg2"/>
                </a:solidFill>
                <a:latin typeface="Meiryo UI" panose="020B0604030504040204" pitchFamily="50" charset="-128"/>
                <a:ea typeface="Meiryo UI" panose="020B0604030504040204" pitchFamily="50" charset="-128"/>
              </a:rPr>
              <a:t>:</a:t>
            </a:r>
          </a:p>
          <a:p>
            <a:pPr marL="914400" lvl="2" indent="-228600">
              <a:buFont typeface="Arial" panose="020B0604020202020204" pitchFamily="34" charset="0"/>
              <a:buChar char="•"/>
            </a:pPr>
            <a:r>
              <a:rPr lang="ja-JP" altLang="en-US" sz="1400" dirty="0">
                <a:solidFill>
                  <a:schemeClr val="bg2"/>
                </a:solidFill>
                <a:latin typeface="Meiryo UI" panose="020B0604030504040204" pitchFamily="50" charset="-128"/>
                <a:ea typeface="Meiryo UI" panose="020B0604030504040204" pitchFamily="50" charset="-128"/>
              </a:rPr>
              <a:t>ユーザーグループ</a:t>
            </a:r>
            <a:r>
              <a:rPr lang="en-US" altLang="ja-JP" sz="1400" dirty="0">
                <a:solidFill>
                  <a:schemeClr val="bg2"/>
                </a:solidFill>
                <a:latin typeface="Meiryo UI" panose="020B0604030504040204" pitchFamily="50" charset="-128"/>
                <a:ea typeface="Meiryo UI" panose="020B0604030504040204" pitchFamily="50" charset="-128"/>
              </a:rPr>
              <a:t>/</a:t>
            </a:r>
            <a:r>
              <a:rPr lang="ja-JP" altLang="en-US" sz="1400" dirty="0">
                <a:solidFill>
                  <a:schemeClr val="bg2"/>
                </a:solidFill>
                <a:latin typeface="Meiryo UI" panose="020B0604030504040204" pitchFamily="50" charset="-128"/>
                <a:ea typeface="Meiryo UI" panose="020B0604030504040204" pitchFamily="50" charset="-128"/>
              </a:rPr>
              <a:t>製品グループの管理</a:t>
            </a:r>
            <a:endParaRPr lang="en-US" altLang="ja-JP" sz="1400" dirty="0">
              <a:solidFill>
                <a:schemeClr val="bg2"/>
              </a:solidFill>
              <a:latin typeface="Meiryo UI" panose="020B0604030504040204" pitchFamily="50" charset="-128"/>
              <a:ea typeface="Meiryo UI" panose="020B0604030504040204" pitchFamily="50" charset="-128"/>
            </a:endParaRPr>
          </a:p>
          <a:p>
            <a:pPr marL="914400" lvl="2" indent="-228600">
              <a:buFont typeface="Arial" panose="020B0604020202020204" pitchFamily="34" charset="0"/>
              <a:buChar char="•"/>
            </a:pPr>
            <a:endParaRPr lang="en-US" sz="1400" dirty="0">
              <a:solidFill>
                <a:schemeClr val="bg2"/>
              </a:solidFill>
              <a:latin typeface="Meiryo UI" panose="020B0604030504040204" pitchFamily="50" charset="-128"/>
              <a:ea typeface="Meiryo UI" panose="020B0604030504040204" pitchFamily="50" charset="-128"/>
            </a:endParaRPr>
          </a:p>
          <a:p>
            <a:pPr marL="571500" lvl="1" indent="-228600">
              <a:buFont typeface="+mj-lt"/>
              <a:buAutoNum type="arabicPeriod"/>
            </a:pPr>
            <a:r>
              <a:rPr lang="ja-JP" altLang="en-US" sz="1400" dirty="0">
                <a:solidFill>
                  <a:schemeClr val="bg2"/>
                </a:solidFill>
                <a:latin typeface="Meiryo UI" panose="020B0604030504040204" pitchFamily="50" charset="-128"/>
                <a:ea typeface="Meiryo UI" panose="020B0604030504040204" pitchFamily="50" charset="-128"/>
              </a:rPr>
              <a:t>製品登録の利用</a:t>
            </a:r>
            <a:r>
              <a:rPr lang="en-US" sz="1400" dirty="0">
                <a:solidFill>
                  <a:schemeClr val="bg2"/>
                </a:solidFill>
                <a:latin typeface="Meiryo UI" panose="020B0604030504040204" pitchFamily="50" charset="-128"/>
                <a:ea typeface="Meiryo UI" panose="020B0604030504040204" pitchFamily="50" charset="-128"/>
              </a:rPr>
              <a:t>:</a:t>
            </a:r>
          </a:p>
          <a:p>
            <a:pPr marL="914400" lvl="2" indent="-228600">
              <a:buFont typeface="Arial" panose="020B0604020202020204" pitchFamily="34" charset="0"/>
              <a:buChar char="•"/>
            </a:pPr>
            <a:r>
              <a:rPr lang="en-US" sz="1400" dirty="0">
                <a:solidFill>
                  <a:schemeClr val="bg2"/>
                </a:solidFill>
                <a:latin typeface="Meiryo UI" panose="020B0604030504040204" pitchFamily="50" charset="-128"/>
                <a:ea typeface="Meiryo UI" panose="020B0604030504040204" pitchFamily="50" charset="-128"/>
              </a:rPr>
              <a:t>VAR</a:t>
            </a:r>
            <a:r>
              <a:rPr lang="ja-JP" altLang="en-US" sz="1400" dirty="0">
                <a:solidFill>
                  <a:schemeClr val="bg2"/>
                </a:solidFill>
                <a:latin typeface="Meiryo UI" panose="020B0604030504040204" pitchFamily="50" charset="-128"/>
                <a:ea typeface="Meiryo UI" panose="020B0604030504040204" pitchFamily="50" charset="-128"/>
              </a:rPr>
              <a:t>オーダー</a:t>
            </a:r>
            <a:r>
              <a:rPr lang="en-US" sz="1400" dirty="0">
                <a:solidFill>
                  <a:schemeClr val="bg2"/>
                </a:solidFill>
                <a:latin typeface="Meiryo UI" panose="020B0604030504040204" pitchFamily="50" charset="-128"/>
                <a:ea typeface="Meiryo UI" panose="020B0604030504040204" pitchFamily="50" charset="-128"/>
              </a:rPr>
              <a:t>(</a:t>
            </a:r>
            <a:r>
              <a:rPr lang="ja-JP" altLang="en-US" sz="1400" dirty="0">
                <a:solidFill>
                  <a:schemeClr val="bg2"/>
                </a:solidFill>
                <a:latin typeface="Meiryo UI" panose="020B0604030504040204" pitchFamily="50" charset="-128"/>
                <a:ea typeface="Meiryo UI" panose="020B0604030504040204" pitchFamily="50" charset="-128"/>
              </a:rPr>
              <a:t>リセラー経由</a:t>
            </a:r>
            <a:r>
              <a:rPr lang="en-US" sz="1400" dirty="0">
                <a:solidFill>
                  <a:schemeClr val="bg2"/>
                </a:solidFill>
                <a:latin typeface="Meiryo UI" panose="020B0604030504040204" pitchFamily="50" charset="-128"/>
                <a:ea typeface="Meiryo UI" panose="020B0604030504040204" pitchFamily="50" charset="-128"/>
              </a:rPr>
              <a:t>)</a:t>
            </a:r>
          </a:p>
          <a:p>
            <a:pPr lvl="2"/>
            <a:r>
              <a:rPr lang="ja-JP" altLang="en-US" sz="1400" dirty="0">
                <a:solidFill>
                  <a:schemeClr val="bg2"/>
                </a:solidFill>
                <a:latin typeface="Meiryo UI" panose="020B0604030504040204" pitchFamily="50" charset="-128"/>
                <a:ea typeface="Meiryo UI" panose="020B0604030504040204" pitchFamily="50" charset="-128"/>
              </a:rPr>
              <a:t>パートナー</a:t>
            </a:r>
            <a:r>
              <a:rPr lang="en-US" altLang="ja-JP" sz="1400" dirty="0">
                <a:solidFill>
                  <a:schemeClr val="bg2"/>
                </a:solidFill>
                <a:latin typeface="Meiryo UI" panose="020B0604030504040204" pitchFamily="50" charset="-128"/>
                <a:ea typeface="Meiryo UI" panose="020B0604030504040204" pitchFamily="50" charset="-128"/>
              </a:rPr>
              <a:t>/</a:t>
            </a:r>
            <a:r>
              <a:rPr lang="ja-JP" altLang="en-US" sz="1400" dirty="0">
                <a:solidFill>
                  <a:schemeClr val="bg2"/>
                </a:solidFill>
                <a:latin typeface="Meiryo UI" panose="020B0604030504040204" pitchFamily="50" charset="-128"/>
                <a:ea typeface="Meiryo UI" panose="020B0604030504040204" pitchFamily="50" charset="-128"/>
              </a:rPr>
              <a:t>エンドカスタマー様は登録コードプロセスを完了する必要があります</a:t>
            </a:r>
            <a:endParaRPr lang="en-US" altLang="ja-JP" sz="1400" dirty="0">
              <a:solidFill>
                <a:schemeClr val="bg2"/>
              </a:solidFill>
              <a:latin typeface="Meiryo UI" panose="020B0604030504040204" pitchFamily="50" charset="-128"/>
              <a:ea typeface="Meiryo UI" panose="020B0604030504040204" pitchFamily="50" charset="-128"/>
            </a:endParaRPr>
          </a:p>
          <a:p>
            <a:pPr lvl="2"/>
            <a:endParaRPr lang="en-US" sz="1400" dirty="0">
              <a:solidFill>
                <a:schemeClr val="bg2"/>
              </a:solidFill>
              <a:latin typeface="Meiryo UI" panose="020B0604030504040204" pitchFamily="50" charset="-128"/>
              <a:ea typeface="Meiryo UI" panose="020B0604030504040204" pitchFamily="50" charset="-128"/>
            </a:endParaRPr>
          </a:p>
          <a:p>
            <a:pPr marL="571500" lvl="1" indent="-228600">
              <a:buFont typeface="+mj-lt"/>
              <a:buAutoNum type="arabicPeriod"/>
            </a:pPr>
            <a:r>
              <a:rPr lang="en-US" sz="1400" dirty="0">
                <a:solidFill>
                  <a:schemeClr val="bg2"/>
                </a:solidFill>
                <a:latin typeface="Meiryo UI" panose="020B0604030504040204" pitchFamily="50" charset="-128"/>
                <a:ea typeface="Meiryo UI" panose="020B0604030504040204" pitchFamily="50" charset="-128"/>
              </a:rPr>
              <a:t>Help</a:t>
            </a:r>
            <a:r>
              <a:rPr lang="ja-JP" altLang="en-US" sz="1400" dirty="0">
                <a:solidFill>
                  <a:schemeClr val="bg2"/>
                </a:solidFill>
                <a:latin typeface="Meiryo UI" panose="020B0604030504040204" pitchFamily="50" charset="-128"/>
                <a:ea typeface="Meiryo UI" panose="020B0604030504040204" pitchFamily="50" charset="-128"/>
              </a:rPr>
              <a:t>表示</a:t>
            </a:r>
            <a:r>
              <a:rPr lang="en-US" sz="1400" dirty="0">
                <a:solidFill>
                  <a:schemeClr val="bg2"/>
                </a:solidFill>
                <a:latin typeface="Meiryo UI" panose="020B0604030504040204" pitchFamily="50" charset="-128"/>
                <a:ea typeface="Meiryo UI" panose="020B0604030504040204" pitchFamily="50" charset="-128"/>
              </a:rPr>
              <a:t>:</a:t>
            </a:r>
          </a:p>
          <a:p>
            <a:pPr marL="914400" lvl="2" indent="-228600">
              <a:buFont typeface="Arial" panose="020B0604020202020204" pitchFamily="34" charset="0"/>
              <a:buChar char="•"/>
            </a:pPr>
            <a:r>
              <a:rPr lang="en-US" altLang="ja-JP" sz="1400" dirty="0">
                <a:solidFill>
                  <a:schemeClr val="bg2"/>
                </a:solidFill>
                <a:latin typeface="Meiryo UI" panose="020B0604030504040204" pitchFamily="50" charset="-128"/>
                <a:ea typeface="Meiryo UI" panose="020B0604030504040204" pitchFamily="50" charset="-128"/>
              </a:rPr>
              <a:t>DDL</a:t>
            </a:r>
            <a:r>
              <a:rPr lang="ja-JP" altLang="en-US" sz="1400" dirty="0">
                <a:solidFill>
                  <a:schemeClr val="bg2"/>
                </a:solidFill>
                <a:latin typeface="Meiryo UI" panose="020B0604030504040204" pitchFamily="50" charset="-128"/>
                <a:ea typeface="Meiryo UI" panose="020B0604030504040204" pitchFamily="50" charset="-128"/>
              </a:rPr>
              <a:t>に関する</a:t>
            </a:r>
            <a:r>
              <a:rPr lang="en-US" altLang="ja-JP" sz="1400" dirty="0">
                <a:solidFill>
                  <a:schemeClr val="bg2"/>
                </a:solidFill>
                <a:latin typeface="Meiryo UI" panose="020B0604030504040204" pitchFamily="50" charset="-128"/>
                <a:ea typeface="Meiryo UI" panose="020B0604030504040204" pitchFamily="50" charset="-128"/>
              </a:rPr>
              <a:t>FAQ /</a:t>
            </a:r>
            <a:r>
              <a:rPr lang="ja-JP" altLang="en-US" sz="1400" dirty="0">
                <a:solidFill>
                  <a:schemeClr val="bg2"/>
                </a:solidFill>
                <a:latin typeface="Meiryo UI" panose="020B0604030504040204" pitchFamily="50" charset="-128"/>
                <a:ea typeface="Meiryo UI" panose="020B0604030504040204" pitchFamily="50" charset="-128"/>
              </a:rPr>
              <a:t>ガイド</a:t>
            </a:r>
            <a:endParaRPr lang="en-US" sz="1400" dirty="0">
              <a:solidFill>
                <a:schemeClr val="bg2"/>
              </a:solidFill>
              <a:latin typeface="Meiryo UI" panose="020B0604030504040204" pitchFamily="50" charset="-128"/>
              <a:ea typeface="Meiryo UI" panose="020B0604030504040204" pitchFamily="50" charset="-128"/>
            </a:endParaRPr>
          </a:p>
        </p:txBody>
      </p:sp>
      <p:sp>
        <p:nvSpPr>
          <p:cNvPr id="12" name="Flowchart: Process 11">
            <a:extLst>
              <a:ext uri="{FF2B5EF4-FFF2-40B4-BE49-F238E27FC236}">
                <a16:creationId xmlns:a16="http://schemas.microsoft.com/office/drawing/2014/main" id="{8F6F5B58-5FF9-43A9-B71A-1308BEBCA8B3}"/>
              </a:ext>
            </a:extLst>
          </p:cNvPr>
          <p:cNvSpPr/>
          <p:nvPr/>
        </p:nvSpPr>
        <p:spPr>
          <a:xfrm>
            <a:off x="240632" y="1443790"/>
            <a:ext cx="998621" cy="445169"/>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lowchart: Process 13">
            <a:extLst>
              <a:ext uri="{FF2B5EF4-FFF2-40B4-BE49-F238E27FC236}">
                <a16:creationId xmlns:a16="http://schemas.microsoft.com/office/drawing/2014/main" id="{AACDCA37-246F-4110-9DBA-3EC004B9D52E}"/>
              </a:ext>
            </a:extLst>
          </p:cNvPr>
          <p:cNvSpPr/>
          <p:nvPr/>
        </p:nvSpPr>
        <p:spPr>
          <a:xfrm>
            <a:off x="240632" y="2207794"/>
            <a:ext cx="998621" cy="24076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Flowchart: Process 14">
            <a:extLst>
              <a:ext uri="{FF2B5EF4-FFF2-40B4-BE49-F238E27FC236}">
                <a16:creationId xmlns:a16="http://schemas.microsoft.com/office/drawing/2014/main" id="{43346D6E-6B5B-4A8E-A2A2-FC24BF018EE3}"/>
              </a:ext>
            </a:extLst>
          </p:cNvPr>
          <p:cNvSpPr/>
          <p:nvPr/>
        </p:nvSpPr>
        <p:spPr>
          <a:xfrm>
            <a:off x="240632" y="2647009"/>
            <a:ext cx="998621" cy="24076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Flowchart: Process 16">
            <a:extLst>
              <a:ext uri="{FF2B5EF4-FFF2-40B4-BE49-F238E27FC236}">
                <a16:creationId xmlns:a16="http://schemas.microsoft.com/office/drawing/2014/main" id="{ECBD253D-BF7D-4F7A-9D1C-F61FBF1E1C0B}"/>
              </a:ext>
            </a:extLst>
          </p:cNvPr>
          <p:cNvSpPr/>
          <p:nvPr/>
        </p:nvSpPr>
        <p:spPr>
          <a:xfrm>
            <a:off x="240632" y="2883131"/>
            <a:ext cx="998621" cy="24076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TextBox 17">
            <a:extLst>
              <a:ext uri="{FF2B5EF4-FFF2-40B4-BE49-F238E27FC236}">
                <a16:creationId xmlns:a16="http://schemas.microsoft.com/office/drawing/2014/main" id="{B608EE13-09C7-488C-BCB9-783FD1FD6EB6}"/>
              </a:ext>
            </a:extLst>
          </p:cNvPr>
          <p:cNvSpPr txBox="1"/>
          <p:nvPr/>
        </p:nvSpPr>
        <p:spPr>
          <a:xfrm>
            <a:off x="895350" y="1547813"/>
            <a:ext cx="180975" cy="248209"/>
          </a:xfrm>
          <a:prstGeom prst="rect">
            <a:avLst/>
          </a:prstGeom>
          <a:noFill/>
        </p:spPr>
        <p:txBody>
          <a:bodyPr wrap="square" rtlCol="0">
            <a:spAutoFit/>
          </a:bodyPr>
          <a:lstStyle/>
          <a:p>
            <a:r>
              <a:rPr lang="en-US" sz="1013" dirty="0"/>
              <a:t>1</a:t>
            </a:r>
          </a:p>
        </p:txBody>
      </p:sp>
      <p:sp>
        <p:nvSpPr>
          <p:cNvPr id="19" name="TextBox 18">
            <a:extLst>
              <a:ext uri="{FF2B5EF4-FFF2-40B4-BE49-F238E27FC236}">
                <a16:creationId xmlns:a16="http://schemas.microsoft.com/office/drawing/2014/main" id="{820A819E-45B1-464E-916C-6E611D72FD83}"/>
              </a:ext>
            </a:extLst>
          </p:cNvPr>
          <p:cNvSpPr txBox="1"/>
          <p:nvPr/>
        </p:nvSpPr>
        <p:spPr>
          <a:xfrm>
            <a:off x="985838" y="2171555"/>
            <a:ext cx="180975" cy="248209"/>
          </a:xfrm>
          <a:prstGeom prst="rect">
            <a:avLst/>
          </a:prstGeom>
          <a:noFill/>
        </p:spPr>
        <p:txBody>
          <a:bodyPr wrap="square" rtlCol="0">
            <a:spAutoFit/>
          </a:bodyPr>
          <a:lstStyle/>
          <a:p>
            <a:r>
              <a:rPr lang="en-US" sz="1013" dirty="0"/>
              <a:t>2</a:t>
            </a:r>
          </a:p>
        </p:txBody>
      </p:sp>
      <p:sp>
        <p:nvSpPr>
          <p:cNvPr id="20" name="TextBox 19">
            <a:extLst>
              <a:ext uri="{FF2B5EF4-FFF2-40B4-BE49-F238E27FC236}">
                <a16:creationId xmlns:a16="http://schemas.microsoft.com/office/drawing/2014/main" id="{D7A57E0D-3CF1-46D7-8F96-C1210D64A682}"/>
              </a:ext>
            </a:extLst>
          </p:cNvPr>
          <p:cNvSpPr txBox="1"/>
          <p:nvPr/>
        </p:nvSpPr>
        <p:spPr>
          <a:xfrm>
            <a:off x="986610" y="2611112"/>
            <a:ext cx="180975" cy="248209"/>
          </a:xfrm>
          <a:prstGeom prst="rect">
            <a:avLst/>
          </a:prstGeom>
          <a:noFill/>
        </p:spPr>
        <p:txBody>
          <a:bodyPr wrap="square" rtlCol="0">
            <a:spAutoFit/>
          </a:bodyPr>
          <a:lstStyle/>
          <a:p>
            <a:r>
              <a:rPr lang="en-US" sz="1013" dirty="0"/>
              <a:t>3</a:t>
            </a:r>
          </a:p>
        </p:txBody>
      </p:sp>
      <p:sp>
        <p:nvSpPr>
          <p:cNvPr id="21" name="TextBox 20">
            <a:extLst>
              <a:ext uri="{FF2B5EF4-FFF2-40B4-BE49-F238E27FC236}">
                <a16:creationId xmlns:a16="http://schemas.microsoft.com/office/drawing/2014/main" id="{932691FA-7D73-4E83-BA40-BA845CA38FF1}"/>
              </a:ext>
            </a:extLst>
          </p:cNvPr>
          <p:cNvSpPr txBox="1"/>
          <p:nvPr/>
        </p:nvSpPr>
        <p:spPr>
          <a:xfrm>
            <a:off x="1013692" y="2846892"/>
            <a:ext cx="180975" cy="248209"/>
          </a:xfrm>
          <a:prstGeom prst="rect">
            <a:avLst/>
          </a:prstGeom>
          <a:noFill/>
        </p:spPr>
        <p:txBody>
          <a:bodyPr wrap="square" rtlCol="0">
            <a:spAutoFit/>
          </a:bodyPr>
          <a:lstStyle/>
          <a:p>
            <a:r>
              <a:rPr lang="en-US" sz="1013" dirty="0"/>
              <a:t>4</a:t>
            </a:r>
          </a:p>
        </p:txBody>
      </p:sp>
    </p:spTree>
    <p:extLst>
      <p:ext uri="{BB962C8B-B14F-4D97-AF65-F5344CB8AC3E}">
        <p14:creationId xmlns:p14="http://schemas.microsoft.com/office/powerpoint/2010/main" val="1784980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D4C55F-FD01-478D-A774-437DC1EBA12B}"/>
              </a:ext>
            </a:extLst>
          </p:cNvPr>
          <p:cNvPicPr>
            <a:picLocks noChangeAspect="1"/>
          </p:cNvPicPr>
          <p:nvPr/>
        </p:nvPicPr>
        <p:blipFill>
          <a:blip r:embed="rId3"/>
          <a:stretch>
            <a:fillRect/>
          </a:stretch>
        </p:blipFill>
        <p:spPr>
          <a:xfrm>
            <a:off x="4578888" y="1008238"/>
            <a:ext cx="4279362" cy="2644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B3232BF8-868A-4365-A9BD-8781CCDD8366}"/>
              </a:ext>
            </a:extLst>
          </p:cNvPr>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ソフトウェア資格の検索</a:t>
            </a:r>
            <a:r>
              <a:rPr lang="en-US" dirty="0">
                <a:latin typeface="Meiryo UI" panose="020B0604030504040204" pitchFamily="50" charset="-128"/>
                <a:ea typeface="Meiryo UI" panose="020B0604030504040204" pitchFamily="50" charset="-128"/>
              </a:rPr>
              <a:t> - DDL</a:t>
            </a:r>
          </a:p>
        </p:txBody>
      </p:sp>
      <p:pic>
        <p:nvPicPr>
          <p:cNvPr id="5" name="Picture 4">
            <a:extLst>
              <a:ext uri="{FF2B5EF4-FFF2-40B4-BE49-F238E27FC236}">
                <a16:creationId xmlns:a16="http://schemas.microsoft.com/office/drawing/2014/main" id="{776187E3-624E-4F3D-9FA9-72A25C48FCF0}"/>
              </a:ext>
            </a:extLst>
          </p:cNvPr>
          <p:cNvPicPr>
            <a:picLocks noChangeAspect="1"/>
          </p:cNvPicPr>
          <p:nvPr/>
        </p:nvPicPr>
        <p:blipFill>
          <a:blip r:embed="rId4"/>
          <a:stretch>
            <a:fillRect/>
          </a:stretch>
        </p:blipFill>
        <p:spPr>
          <a:xfrm>
            <a:off x="5619683" y="3751111"/>
            <a:ext cx="2803922" cy="950119"/>
          </a:xfrm>
          <a:prstGeom prst="rect">
            <a:avLst/>
          </a:prstGeom>
          <a:ln w="3175">
            <a:solidFill>
              <a:schemeClr val="tx1"/>
            </a:solidFill>
          </a:ln>
        </p:spPr>
      </p:pic>
      <p:sp>
        <p:nvSpPr>
          <p:cNvPr id="11" name="TextBox 10">
            <a:extLst>
              <a:ext uri="{FF2B5EF4-FFF2-40B4-BE49-F238E27FC236}">
                <a16:creationId xmlns:a16="http://schemas.microsoft.com/office/drawing/2014/main" id="{686D66B0-B5C0-40D5-B2D2-35553B7894B3}"/>
              </a:ext>
            </a:extLst>
          </p:cNvPr>
          <p:cNvSpPr txBox="1"/>
          <p:nvPr/>
        </p:nvSpPr>
        <p:spPr>
          <a:xfrm>
            <a:off x="4855218" y="969566"/>
            <a:ext cx="240623" cy="369332"/>
          </a:xfrm>
          <a:prstGeom prst="rect">
            <a:avLst/>
          </a:prstGeom>
          <a:noFill/>
        </p:spPr>
        <p:txBody>
          <a:bodyPr wrap="square" rtlCol="0">
            <a:spAutoFit/>
          </a:bodyPr>
          <a:lstStyle/>
          <a:p>
            <a:r>
              <a:rPr lang="en-US" sz="1800" dirty="0">
                <a:ln w="0"/>
                <a:solidFill>
                  <a:schemeClr val="accent2"/>
                </a:solidFill>
                <a:effectLst>
                  <a:outerShdw blurRad="38100" dist="25400" dir="5400000" algn="ctr" rotWithShape="0">
                    <a:srgbClr val="6E747A">
                      <a:alpha val="43000"/>
                    </a:srgbClr>
                  </a:outerShdw>
                </a:effectLst>
              </a:rPr>
              <a:t>1</a:t>
            </a:r>
            <a:endParaRPr lang="en-US" sz="1013" dirty="0">
              <a:solidFill>
                <a:schemeClr val="accent2"/>
              </a:solidFill>
            </a:endParaRPr>
          </a:p>
        </p:txBody>
      </p:sp>
      <p:sp>
        <p:nvSpPr>
          <p:cNvPr id="12" name="TextBox 11">
            <a:extLst>
              <a:ext uri="{FF2B5EF4-FFF2-40B4-BE49-F238E27FC236}">
                <a16:creationId xmlns:a16="http://schemas.microsoft.com/office/drawing/2014/main" id="{D83CCA16-7154-427D-B792-500290D0C5FA}"/>
              </a:ext>
            </a:extLst>
          </p:cNvPr>
          <p:cNvSpPr txBox="1"/>
          <p:nvPr/>
        </p:nvSpPr>
        <p:spPr>
          <a:xfrm>
            <a:off x="6306686" y="1573463"/>
            <a:ext cx="240623" cy="369332"/>
          </a:xfrm>
          <a:prstGeom prst="rect">
            <a:avLst/>
          </a:prstGeom>
          <a:noFill/>
        </p:spPr>
        <p:txBody>
          <a:bodyPr wrap="square" rtlCol="0">
            <a:spAutoFit/>
          </a:bodyPr>
          <a:lstStyle/>
          <a:p>
            <a:r>
              <a:rPr lang="en-US" sz="1800" dirty="0">
                <a:ln w="0"/>
                <a:solidFill>
                  <a:schemeClr val="accent2"/>
                </a:solidFill>
                <a:effectLst>
                  <a:outerShdw blurRad="38100" dist="25400" dir="5400000" algn="ctr" rotWithShape="0">
                    <a:srgbClr val="6E747A">
                      <a:alpha val="43000"/>
                    </a:srgbClr>
                  </a:outerShdw>
                </a:effectLst>
              </a:rPr>
              <a:t>2</a:t>
            </a:r>
            <a:endParaRPr lang="en-US" sz="1013" dirty="0">
              <a:solidFill>
                <a:schemeClr val="accent2"/>
              </a:solidFill>
            </a:endParaRPr>
          </a:p>
        </p:txBody>
      </p:sp>
      <p:sp>
        <p:nvSpPr>
          <p:cNvPr id="13" name="TextBox 12">
            <a:extLst>
              <a:ext uri="{FF2B5EF4-FFF2-40B4-BE49-F238E27FC236}">
                <a16:creationId xmlns:a16="http://schemas.microsoft.com/office/drawing/2014/main" id="{8BD3DD18-CC91-45F4-996A-7DF649488205}"/>
              </a:ext>
            </a:extLst>
          </p:cNvPr>
          <p:cNvSpPr txBox="1"/>
          <p:nvPr/>
        </p:nvSpPr>
        <p:spPr>
          <a:xfrm>
            <a:off x="7103154" y="2686792"/>
            <a:ext cx="240623" cy="369332"/>
          </a:xfrm>
          <a:prstGeom prst="rect">
            <a:avLst/>
          </a:prstGeom>
          <a:noFill/>
        </p:spPr>
        <p:txBody>
          <a:bodyPr wrap="square" rtlCol="0">
            <a:spAutoFit/>
          </a:bodyPr>
          <a:lstStyle/>
          <a:p>
            <a:r>
              <a:rPr lang="en-US" sz="1800" dirty="0">
                <a:ln w="0"/>
                <a:solidFill>
                  <a:schemeClr val="accent2"/>
                </a:solidFill>
                <a:effectLst>
                  <a:outerShdw blurRad="38100" dist="25400" dir="5400000" algn="ctr" rotWithShape="0">
                    <a:srgbClr val="6E747A">
                      <a:alpha val="43000"/>
                    </a:srgbClr>
                  </a:outerShdw>
                </a:effectLst>
              </a:rPr>
              <a:t>3</a:t>
            </a:r>
            <a:endParaRPr lang="en-US" sz="1013" dirty="0">
              <a:solidFill>
                <a:schemeClr val="accent2"/>
              </a:solidFill>
            </a:endParaRPr>
          </a:p>
        </p:txBody>
      </p:sp>
      <p:sp>
        <p:nvSpPr>
          <p:cNvPr id="14" name="TextBox 13">
            <a:extLst>
              <a:ext uri="{FF2B5EF4-FFF2-40B4-BE49-F238E27FC236}">
                <a16:creationId xmlns:a16="http://schemas.microsoft.com/office/drawing/2014/main" id="{2ADAAAF7-7CFE-40AA-97AE-26F9A8665C81}"/>
              </a:ext>
            </a:extLst>
          </p:cNvPr>
          <p:cNvSpPr txBox="1"/>
          <p:nvPr/>
        </p:nvSpPr>
        <p:spPr>
          <a:xfrm>
            <a:off x="163866" y="670855"/>
            <a:ext cx="4270545" cy="4401205"/>
          </a:xfrm>
          <a:prstGeom prst="rect">
            <a:avLst/>
          </a:prstGeom>
          <a:noFill/>
        </p:spPr>
        <p:txBody>
          <a:bodyPr wrap="square" rtlCol="0">
            <a:spAutoFit/>
          </a:bodyPr>
          <a:lstStyle/>
          <a:p>
            <a:pPr lvl="1"/>
            <a:r>
              <a:rPr lang="ja-JP" altLang="en-US" sz="1400" dirty="0">
                <a:solidFill>
                  <a:schemeClr val="bg2"/>
                </a:solidFill>
                <a:latin typeface="Meiryo UI" panose="020B0604030504040204" pitchFamily="50" charset="-128"/>
                <a:ea typeface="Meiryo UI" panose="020B0604030504040204" pitchFamily="50" charset="-128"/>
              </a:rPr>
              <a:t>以下の手順では、</a:t>
            </a:r>
            <a:r>
              <a:rPr lang="en-US" altLang="ja-JP" sz="1400" dirty="0">
                <a:solidFill>
                  <a:schemeClr val="bg2"/>
                </a:solidFill>
                <a:latin typeface="Meiryo UI" panose="020B0604030504040204" pitchFamily="50" charset="-128"/>
                <a:ea typeface="Meiryo UI" panose="020B0604030504040204" pitchFamily="50" charset="-128"/>
              </a:rPr>
              <a:t>COIP</a:t>
            </a:r>
            <a:r>
              <a:rPr lang="ja-JP" altLang="en-US" sz="1400" dirty="0">
                <a:solidFill>
                  <a:schemeClr val="bg2"/>
                </a:solidFill>
                <a:latin typeface="Meiryo UI" panose="020B0604030504040204" pitchFamily="50" charset="-128"/>
                <a:ea typeface="Meiryo UI" panose="020B0604030504040204" pitchFamily="50" charset="-128"/>
              </a:rPr>
              <a:t>製品向けの</a:t>
            </a:r>
            <a:r>
              <a:rPr lang="en-US" altLang="ja-JP" sz="1400" dirty="0">
                <a:solidFill>
                  <a:schemeClr val="bg2"/>
                </a:solidFill>
                <a:latin typeface="Meiryo UI" panose="020B0604030504040204" pitchFamily="50" charset="-128"/>
                <a:ea typeface="Meiryo UI" panose="020B0604030504040204" pitchFamily="50" charset="-128"/>
              </a:rPr>
              <a:t>DDL</a:t>
            </a:r>
            <a:r>
              <a:rPr lang="ja-JP" altLang="en-US" sz="1400" dirty="0">
                <a:solidFill>
                  <a:schemeClr val="bg2"/>
                </a:solidFill>
                <a:latin typeface="Meiryo UI" panose="020B0604030504040204" pitchFamily="50" charset="-128"/>
                <a:ea typeface="Meiryo UI" panose="020B0604030504040204" pitchFamily="50" charset="-128"/>
              </a:rPr>
              <a:t>で</a:t>
            </a:r>
            <a:r>
              <a:rPr lang="en-US" altLang="ja-JP" sz="1400" dirty="0">
                <a:solidFill>
                  <a:schemeClr val="bg2"/>
                </a:solidFill>
                <a:latin typeface="Meiryo UI" panose="020B0604030504040204" pitchFamily="50" charset="-128"/>
                <a:ea typeface="Meiryo UI" panose="020B0604030504040204" pitchFamily="50" charset="-128"/>
              </a:rPr>
              <a:t>LAC</a:t>
            </a:r>
            <a:r>
              <a:rPr lang="ja-JP" altLang="en-US" sz="1400" dirty="0">
                <a:solidFill>
                  <a:schemeClr val="bg2"/>
                </a:solidFill>
                <a:latin typeface="Meiryo UI" panose="020B0604030504040204" pitchFamily="50" charset="-128"/>
                <a:ea typeface="Meiryo UI" panose="020B0604030504040204" pitchFamily="50" charset="-128"/>
              </a:rPr>
              <a:t>を検索する方法について説明します。</a:t>
            </a:r>
            <a:endParaRPr lang="en-US" sz="1400" dirty="0">
              <a:solidFill>
                <a:schemeClr val="bg2"/>
              </a:solidFill>
              <a:latin typeface="Meiryo UI" panose="020B0604030504040204" pitchFamily="50" charset="-128"/>
              <a:ea typeface="Meiryo UI" panose="020B0604030504040204" pitchFamily="50" charset="-128"/>
            </a:endParaRPr>
          </a:p>
          <a:p>
            <a:pPr lvl="1"/>
            <a:endParaRPr lang="en-US" sz="1400" dirty="0">
              <a:solidFill>
                <a:schemeClr val="bg2"/>
              </a:solidFill>
              <a:latin typeface="Meiryo UI" panose="020B0604030504040204" pitchFamily="50" charset="-128"/>
              <a:ea typeface="Meiryo UI" panose="020B0604030504040204" pitchFamily="50" charset="-128"/>
            </a:endParaRPr>
          </a:p>
          <a:p>
            <a:pPr lvl="1"/>
            <a:r>
              <a:rPr lang="en-US" sz="1400" dirty="0">
                <a:solidFill>
                  <a:schemeClr val="bg2"/>
                </a:solidFill>
                <a:latin typeface="Meiryo UI" panose="020B0604030504040204" pitchFamily="50" charset="-128"/>
                <a:ea typeface="Meiryo UI" panose="020B0604030504040204" pitchFamily="50" charset="-128"/>
              </a:rPr>
              <a:t>1. </a:t>
            </a:r>
            <a:r>
              <a:rPr lang="ja-JP" altLang="en-US" sz="1400" dirty="0">
                <a:solidFill>
                  <a:schemeClr val="bg2"/>
                </a:solidFill>
                <a:latin typeface="Meiryo UI" panose="020B0604030504040204" pitchFamily="50" charset="-128"/>
                <a:ea typeface="Meiryo UI" panose="020B0604030504040204" pitchFamily="50" charset="-128"/>
              </a:rPr>
              <a:t>顧客は</a:t>
            </a:r>
            <a:r>
              <a:rPr lang="en-US" altLang="ja-JP" sz="1400" u="sng" dirty="0">
                <a:solidFill>
                  <a:schemeClr val="bg2"/>
                </a:solidFill>
                <a:latin typeface="Meiryo UI" panose="020B0604030504040204" pitchFamily="50" charset="-128"/>
                <a:ea typeface="Meiryo UI" panose="020B0604030504040204" pitchFamily="50" charset="-128"/>
              </a:rPr>
              <a:t>[</a:t>
            </a:r>
            <a:r>
              <a:rPr lang="ja-JP" altLang="en-US" sz="1400" u="sng" dirty="0">
                <a:solidFill>
                  <a:schemeClr val="bg2"/>
                </a:solidFill>
                <a:latin typeface="Meiryo UI" panose="020B0604030504040204" pitchFamily="50" charset="-128"/>
                <a:ea typeface="Meiryo UI" panose="020B0604030504040204" pitchFamily="50" charset="-128"/>
              </a:rPr>
              <a:t>製品</a:t>
            </a:r>
            <a:r>
              <a:rPr lang="en-US" altLang="ja-JP" sz="1400" u="sng" dirty="0">
                <a:solidFill>
                  <a:schemeClr val="bg2"/>
                </a:solidFill>
                <a:latin typeface="Meiryo UI" panose="020B0604030504040204" pitchFamily="50" charset="-128"/>
                <a:ea typeface="Meiryo UI" panose="020B0604030504040204" pitchFamily="50" charset="-128"/>
              </a:rPr>
              <a:t>]</a:t>
            </a:r>
            <a:r>
              <a:rPr lang="ja-JP" altLang="en-US" sz="1400" dirty="0">
                <a:solidFill>
                  <a:schemeClr val="bg2"/>
                </a:solidFill>
                <a:latin typeface="Meiryo UI" panose="020B0604030504040204" pitchFamily="50" charset="-128"/>
                <a:ea typeface="Meiryo UI" panose="020B0604030504040204" pitchFamily="50" charset="-128"/>
              </a:rPr>
              <a:t>タブに移動します。</a:t>
            </a:r>
            <a:endParaRPr lang="en-US" sz="1400" dirty="0">
              <a:solidFill>
                <a:schemeClr val="bg2"/>
              </a:solidFill>
              <a:latin typeface="Meiryo UI" panose="020B0604030504040204" pitchFamily="50" charset="-128"/>
              <a:ea typeface="Meiryo UI" panose="020B0604030504040204" pitchFamily="50" charset="-128"/>
            </a:endParaRPr>
          </a:p>
          <a:p>
            <a:pPr lvl="1"/>
            <a:endParaRPr lang="en-US" sz="1400" dirty="0">
              <a:solidFill>
                <a:schemeClr val="bg2"/>
              </a:solidFill>
              <a:latin typeface="Meiryo UI" panose="020B0604030504040204" pitchFamily="50" charset="-128"/>
              <a:ea typeface="Meiryo UI" panose="020B0604030504040204" pitchFamily="50" charset="-128"/>
            </a:endParaRPr>
          </a:p>
          <a:p>
            <a:pPr lvl="1"/>
            <a:r>
              <a:rPr lang="en-US" sz="1400" dirty="0">
                <a:solidFill>
                  <a:schemeClr val="bg2"/>
                </a:solidFill>
                <a:latin typeface="Meiryo UI" panose="020B0604030504040204" pitchFamily="50" charset="-128"/>
                <a:ea typeface="Meiryo UI" panose="020B0604030504040204" pitchFamily="50" charset="-128"/>
              </a:rPr>
              <a:t>2.  </a:t>
            </a:r>
            <a:r>
              <a:rPr lang="en-US" altLang="ja-JP" sz="1400" u="sng" dirty="0">
                <a:solidFill>
                  <a:schemeClr val="bg2"/>
                </a:solidFill>
                <a:latin typeface="Meiryo UI" panose="020B0604030504040204" pitchFamily="50" charset="-128"/>
                <a:ea typeface="Meiryo UI" panose="020B0604030504040204" pitchFamily="50" charset="-128"/>
              </a:rPr>
              <a:t>[</a:t>
            </a:r>
            <a:r>
              <a:rPr lang="ja-JP" altLang="en-US" sz="1400" u="sng" dirty="0">
                <a:solidFill>
                  <a:schemeClr val="bg2"/>
                </a:solidFill>
                <a:latin typeface="Meiryo UI" panose="020B0604030504040204" pitchFamily="50" charset="-128"/>
                <a:ea typeface="Meiryo UI" panose="020B0604030504040204" pitchFamily="50" charset="-128"/>
              </a:rPr>
              <a:t>キーワード</a:t>
            </a:r>
            <a:r>
              <a:rPr lang="en-US" altLang="ja-JP" sz="1400" u="sng" dirty="0">
                <a:solidFill>
                  <a:schemeClr val="bg2"/>
                </a:solidFill>
                <a:latin typeface="Meiryo UI" panose="020B0604030504040204" pitchFamily="50" charset="-128"/>
                <a:ea typeface="Meiryo UI" panose="020B0604030504040204" pitchFamily="50" charset="-128"/>
              </a:rPr>
              <a:t>]</a:t>
            </a:r>
            <a:r>
              <a:rPr lang="ja-JP" altLang="en-US" sz="1400" dirty="0">
                <a:solidFill>
                  <a:schemeClr val="bg2"/>
                </a:solidFill>
                <a:latin typeface="Meiryo UI" panose="020B0604030504040204" pitchFamily="50" charset="-128"/>
                <a:ea typeface="Meiryo UI" panose="020B0604030504040204" pitchFamily="50" charset="-128"/>
              </a:rPr>
              <a:t>ボックスにデルのオーダー番号を入力し、</a:t>
            </a:r>
            <a:r>
              <a:rPr lang="en-US" altLang="ja-JP" sz="1400" dirty="0">
                <a:solidFill>
                  <a:schemeClr val="bg2"/>
                </a:solidFill>
                <a:latin typeface="Meiryo UI" panose="020B0604030504040204" pitchFamily="50" charset="-128"/>
                <a:ea typeface="Meiryo UI" panose="020B0604030504040204" pitchFamily="50" charset="-128"/>
              </a:rPr>
              <a:t>Submit</a:t>
            </a:r>
            <a:r>
              <a:rPr lang="ja-JP" altLang="en-US" sz="1400" dirty="0">
                <a:solidFill>
                  <a:schemeClr val="bg2"/>
                </a:solidFill>
                <a:latin typeface="Meiryo UI" panose="020B0604030504040204" pitchFamily="50" charset="-128"/>
                <a:ea typeface="Meiryo UI" panose="020B0604030504040204" pitchFamily="50" charset="-128"/>
              </a:rPr>
              <a:t>を押して検索します。</a:t>
            </a:r>
            <a:endParaRPr lang="en-US" sz="1400" dirty="0">
              <a:solidFill>
                <a:schemeClr val="bg2"/>
              </a:solidFill>
              <a:latin typeface="Meiryo UI" panose="020B0604030504040204" pitchFamily="50" charset="-128"/>
              <a:ea typeface="Meiryo UI" panose="020B0604030504040204" pitchFamily="50" charset="-128"/>
            </a:endParaRPr>
          </a:p>
          <a:p>
            <a:pPr marL="514350" lvl="1" indent="-171450">
              <a:buFont typeface="Arial" panose="020B0604020202020204" pitchFamily="34" charset="0"/>
              <a:buChar char="•"/>
            </a:pPr>
            <a:r>
              <a:rPr lang="ja-JP" altLang="en-US" sz="1400" dirty="0">
                <a:solidFill>
                  <a:schemeClr val="bg2"/>
                </a:solidFill>
                <a:latin typeface="Meiryo UI" panose="020B0604030504040204" pitchFamily="50" charset="-128"/>
                <a:ea typeface="Meiryo UI" panose="020B0604030504040204" pitchFamily="50" charset="-128"/>
              </a:rPr>
              <a:t>サービスタグ、ソフトウェア製品タイトル、</a:t>
            </a:r>
            <a:r>
              <a:rPr lang="en-US" altLang="ja-JP" sz="1400" dirty="0">
                <a:solidFill>
                  <a:schemeClr val="bg2"/>
                </a:solidFill>
                <a:latin typeface="Meiryo UI" panose="020B0604030504040204" pitchFamily="50" charset="-128"/>
                <a:ea typeface="Meiryo UI" panose="020B0604030504040204" pitchFamily="50" charset="-128"/>
              </a:rPr>
              <a:t> Entitlement Reference ID</a:t>
            </a:r>
            <a:r>
              <a:rPr lang="ja-JP" altLang="en-US" sz="1400" dirty="0">
                <a:solidFill>
                  <a:schemeClr val="bg2"/>
                </a:solidFill>
                <a:latin typeface="Meiryo UI" panose="020B0604030504040204" pitchFamily="50" charset="-128"/>
                <a:ea typeface="Meiryo UI" panose="020B0604030504040204" pitchFamily="50" charset="-128"/>
              </a:rPr>
              <a:t>を介して検索することもできます。</a:t>
            </a:r>
            <a:endParaRPr lang="en-US" sz="1400" dirty="0">
              <a:solidFill>
                <a:schemeClr val="bg2"/>
              </a:solidFill>
              <a:latin typeface="Meiryo UI" panose="020B0604030504040204" pitchFamily="50" charset="-128"/>
              <a:ea typeface="Meiryo UI" panose="020B0604030504040204" pitchFamily="50" charset="-128"/>
            </a:endParaRPr>
          </a:p>
          <a:p>
            <a:pPr marL="600075" lvl="1" indent="-257175">
              <a:buAutoNum type="arabicPeriod"/>
            </a:pPr>
            <a:endParaRPr lang="en-US" sz="1400" dirty="0">
              <a:solidFill>
                <a:schemeClr val="bg2"/>
              </a:solidFill>
              <a:latin typeface="Meiryo UI" panose="020B0604030504040204" pitchFamily="50" charset="-128"/>
              <a:ea typeface="Meiryo UI" panose="020B0604030504040204" pitchFamily="50" charset="-128"/>
            </a:endParaRPr>
          </a:p>
          <a:p>
            <a:pPr lvl="1"/>
            <a:r>
              <a:rPr lang="en-US" sz="1400" dirty="0">
                <a:solidFill>
                  <a:schemeClr val="bg2"/>
                </a:solidFill>
                <a:latin typeface="Meiryo UI" panose="020B0604030504040204" pitchFamily="50" charset="-128"/>
                <a:ea typeface="Meiryo UI" panose="020B0604030504040204" pitchFamily="50" charset="-128"/>
              </a:rPr>
              <a:t>3. </a:t>
            </a:r>
            <a:r>
              <a:rPr lang="ja-JP" altLang="en-US" sz="1400" dirty="0">
                <a:solidFill>
                  <a:schemeClr val="bg2"/>
                </a:solidFill>
                <a:latin typeface="Meiryo UI" panose="020B0604030504040204" pitchFamily="50" charset="-128"/>
                <a:ea typeface="Meiryo UI" panose="020B0604030504040204" pitchFamily="50" charset="-128"/>
              </a:rPr>
              <a:t>検索結果には、そのオーダーのすべてのソフトウェア資格が表示されます。</a:t>
            </a:r>
            <a:endParaRPr lang="en-US" sz="1400" dirty="0">
              <a:solidFill>
                <a:schemeClr val="bg2"/>
              </a:solidFill>
              <a:latin typeface="Meiryo UI" panose="020B0604030504040204" pitchFamily="50" charset="-128"/>
              <a:ea typeface="Meiryo UI" panose="020B0604030504040204" pitchFamily="50" charset="-128"/>
            </a:endParaRPr>
          </a:p>
          <a:p>
            <a:pPr lvl="1"/>
            <a:endParaRPr lang="en-US" sz="1400" dirty="0">
              <a:solidFill>
                <a:schemeClr val="bg2"/>
              </a:solidFill>
              <a:latin typeface="Meiryo UI" panose="020B0604030504040204" pitchFamily="50" charset="-128"/>
              <a:ea typeface="Meiryo UI" panose="020B0604030504040204" pitchFamily="50" charset="-128"/>
            </a:endParaRPr>
          </a:p>
          <a:p>
            <a:pPr lvl="1"/>
            <a:r>
              <a:rPr lang="en-US" sz="1400" dirty="0">
                <a:solidFill>
                  <a:schemeClr val="bg2"/>
                </a:solidFill>
                <a:latin typeface="Meiryo UI" panose="020B0604030504040204" pitchFamily="50" charset="-128"/>
                <a:ea typeface="Meiryo UI" panose="020B0604030504040204" pitchFamily="50" charset="-128"/>
              </a:rPr>
              <a:t>4. </a:t>
            </a:r>
            <a:r>
              <a:rPr lang="ja-JP" altLang="en-US" sz="1400" dirty="0">
                <a:solidFill>
                  <a:schemeClr val="bg2"/>
                </a:solidFill>
                <a:latin typeface="Meiryo UI" panose="020B0604030504040204" pitchFamily="50" charset="-128"/>
                <a:ea typeface="Meiryo UI" panose="020B0604030504040204" pitchFamily="50" charset="-128"/>
              </a:rPr>
              <a:t>お客様は</a:t>
            </a:r>
            <a:r>
              <a:rPr lang="en-US" altLang="ja-JP" sz="1400" u="sng" dirty="0">
                <a:solidFill>
                  <a:schemeClr val="bg2"/>
                </a:solidFill>
                <a:latin typeface="Meiryo UI" panose="020B0604030504040204" pitchFamily="50" charset="-128"/>
                <a:ea typeface="Meiryo UI" panose="020B0604030504040204" pitchFamily="50" charset="-128"/>
              </a:rPr>
              <a:t>[</a:t>
            </a:r>
            <a:r>
              <a:rPr lang="ja-JP" altLang="en-US" sz="1400" u="sng" dirty="0">
                <a:solidFill>
                  <a:schemeClr val="bg2"/>
                </a:solidFill>
                <a:latin typeface="Meiryo UI" panose="020B0604030504040204" pitchFamily="50" charset="-128"/>
                <a:ea typeface="Meiryo UI" panose="020B0604030504040204" pitchFamily="50" charset="-128"/>
              </a:rPr>
              <a:t>製品名</a:t>
            </a:r>
            <a:r>
              <a:rPr lang="en-US" altLang="ja-JP" sz="1400" u="sng" dirty="0">
                <a:solidFill>
                  <a:schemeClr val="bg2"/>
                </a:solidFill>
                <a:latin typeface="Meiryo UI" panose="020B0604030504040204" pitchFamily="50" charset="-128"/>
                <a:ea typeface="Meiryo UI" panose="020B0604030504040204" pitchFamily="50" charset="-128"/>
              </a:rPr>
              <a:t>]</a:t>
            </a:r>
            <a:r>
              <a:rPr lang="ja-JP" altLang="en-US" sz="1400" dirty="0">
                <a:solidFill>
                  <a:schemeClr val="bg2"/>
                </a:solidFill>
                <a:latin typeface="Meiryo UI" panose="020B0604030504040204" pitchFamily="50" charset="-128"/>
                <a:ea typeface="Meiryo UI" panose="020B0604030504040204" pitchFamily="50" charset="-128"/>
              </a:rPr>
              <a:t>のハイパーリンクをクリックして</a:t>
            </a:r>
            <a:r>
              <a:rPr lang="en-US" altLang="ja-JP" sz="1400" dirty="0">
                <a:solidFill>
                  <a:schemeClr val="bg2"/>
                </a:solidFill>
                <a:latin typeface="Meiryo UI" panose="020B0604030504040204" pitchFamily="50" charset="-128"/>
                <a:ea typeface="Meiryo UI" panose="020B0604030504040204" pitchFamily="50" charset="-128"/>
              </a:rPr>
              <a:t>LAC</a:t>
            </a:r>
            <a:r>
              <a:rPr lang="ja-JP" altLang="en-US" sz="1400" dirty="0">
                <a:solidFill>
                  <a:schemeClr val="bg2"/>
                </a:solidFill>
                <a:latin typeface="Meiryo UI" panose="020B0604030504040204" pitchFamily="50" charset="-128"/>
                <a:ea typeface="Meiryo UI" panose="020B0604030504040204" pitchFamily="50" charset="-128"/>
              </a:rPr>
              <a:t>の詳細にアクセスします。</a:t>
            </a:r>
            <a:endParaRPr lang="en-US" sz="1400" dirty="0">
              <a:solidFill>
                <a:schemeClr val="bg2"/>
              </a:solidFill>
              <a:latin typeface="Meiryo UI" panose="020B0604030504040204" pitchFamily="50" charset="-128"/>
              <a:ea typeface="Meiryo UI" panose="020B0604030504040204" pitchFamily="50" charset="-128"/>
            </a:endParaRPr>
          </a:p>
          <a:p>
            <a:pPr lvl="1"/>
            <a:endParaRPr lang="en-US" sz="1400" dirty="0">
              <a:solidFill>
                <a:schemeClr val="bg2"/>
              </a:solidFill>
              <a:latin typeface="Meiryo UI" panose="020B0604030504040204" pitchFamily="50" charset="-128"/>
              <a:ea typeface="Meiryo UI" panose="020B0604030504040204" pitchFamily="50" charset="-128"/>
            </a:endParaRPr>
          </a:p>
          <a:p>
            <a:pPr lvl="1"/>
            <a:r>
              <a:rPr lang="en-US" altLang="ja-JP" sz="1400" u="sng" dirty="0">
                <a:solidFill>
                  <a:schemeClr val="bg2"/>
                </a:solidFill>
                <a:latin typeface="Meiryo UI" panose="020B0604030504040204" pitchFamily="50" charset="-128"/>
                <a:ea typeface="Meiryo UI" panose="020B0604030504040204" pitchFamily="50" charset="-128"/>
              </a:rPr>
              <a:t>Important</a:t>
            </a:r>
            <a:r>
              <a:rPr lang="ja-JP" altLang="en-US" sz="1400" u="sng" dirty="0">
                <a:solidFill>
                  <a:schemeClr val="bg2"/>
                </a:solidFill>
                <a:latin typeface="Meiryo UI" panose="020B0604030504040204" pitchFamily="50" charset="-128"/>
                <a:ea typeface="Meiryo UI" panose="020B0604030504040204" pitchFamily="50" charset="-128"/>
              </a:rPr>
              <a:t> </a:t>
            </a:r>
            <a:r>
              <a:rPr lang="en-US" altLang="ja-JP" sz="1400" u="sng" dirty="0">
                <a:solidFill>
                  <a:schemeClr val="bg2"/>
                </a:solidFill>
                <a:latin typeface="Meiryo UI" panose="020B0604030504040204" pitchFamily="50" charset="-128"/>
                <a:ea typeface="Meiryo UI" panose="020B0604030504040204" pitchFamily="50" charset="-128"/>
              </a:rPr>
              <a:t>Node</a:t>
            </a:r>
            <a:r>
              <a:rPr lang="ja-JP" altLang="en-US" sz="1400" dirty="0">
                <a:solidFill>
                  <a:schemeClr val="bg2"/>
                </a:solidFill>
                <a:latin typeface="Meiryo UI" panose="020B0604030504040204" pitchFamily="50" charset="-128"/>
                <a:ea typeface="Meiryo UI" panose="020B0604030504040204" pitchFamily="50" charset="-128"/>
              </a:rPr>
              <a:t>のハイパーリンクには、お客様がソフトウェアにアクセス</a:t>
            </a:r>
            <a:r>
              <a:rPr lang="en-US" altLang="ja-JP" sz="1400" dirty="0">
                <a:solidFill>
                  <a:schemeClr val="bg2"/>
                </a:solidFill>
                <a:latin typeface="Meiryo UI" panose="020B0604030504040204" pitchFamily="50" charset="-128"/>
                <a:ea typeface="Meiryo UI" panose="020B0604030504040204" pitchFamily="50" charset="-128"/>
              </a:rPr>
              <a:t>/</a:t>
            </a:r>
            <a:r>
              <a:rPr lang="ja-JP" altLang="en-US" sz="1400" dirty="0">
                <a:solidFill>
                  <a:schemeClr val="bg2"/>
                </a:solidFill>
                <a:latin typeface="Meiryo UI" panose="020B0604030504040204" pitchFamily="50" charset="-128"/>
                <a:ea typeface="Meiryo UI" panose="020B0604030504040204" pitchFamily="50" charset="-128"/>
              </a:rPr>
              <a:t>ダウンロードするために必要な指示が表示されます。</a:t>
            </a:r>
            <a:endParaRPr lang="en-US" sz="1400" dirty="0">
              <a:solidFill>
                <a:schemeClr val="bg2"/>
              </a:solidFill>
              <a:latin typeface="Meiryo UI" panose="020B0604030504040204" pitchFamily="50" charset="-128"/>
              <a:ea typeface="Meiryo UI" panose="020B0604030504040204" pitchFamily="50" charset="-128"/>
            </a:endParaRPr>
          </a:p>
        </p:txBody>
      </p:sp>
      <p:sp>
        <p:nvSpPr>
          <p:cNvPr id="15" name="TextBox 14">
            <a:extLst>
              <a:ext uri="{FF2B5EF4-FFF2-40B4-BE49-F238E27FC236}">
                <a16:creationId xmlns:a16="http://schemas.microsoft.com/office/drawing/2014/main" id="{9371A321-D50F-4607-8773-FE4FC4F94FD3}"/>
              </a:ext>
            </a:extLst>
          </p:cNvPr>
          <p:cNvSpPr txBox="1"/>
          <p:nvPr/>
        </p:nvSpPr>
        <p:spPr>
          <a:xfrm>
            <a:off x="6477946" y="3332833"/>
            <a:ext cx="240623" cy="369332"/>
          </a:xfrm>
          <a:prstGeom prst="rect">
            <a:avLst/>
          </a:prstGeom>
          <a:noFill/>
        </p:spPr>
        <p:txBody>
          <a:bodyPr wrap="square" rtlCol="0">
            <a:spAutoFit/>
          </a:bodyPr>
          <a:lstStyle/>
          <a:p>
            <a:r>
              <a:rPr lang="en-US" sz="1800" dirty="0">
                <a:ln w="0"/>
                <a:solidFill>
                  <a:schemeClr val="accent2"/>
                </a:solidFill>
                <a:effectLst>
                  <a:outerShdw blurRad="38100" dist="25400" dir="5400000" algn="ctr" rotWithShape="0">
                    <a:srgbClr val="6E747A">
                      <a:alpha val="43000"/>
                    </a:srgbClr>
                  </a:outerShdw>
                </a:effectLst>
              </a:rPr>
              <a:t>4</a:t>
            </a:r>
            <a:endParaRPr lang="en-US" sz="1013" dirty="0">
              <a:solidFill>
                <a:schemeClr val="accent2"/>
              </a:solidFill>
            </a:endParaRPr>
          </a:p>
        </p:txBody>
      </p:sp>
      <p:sp>
        <p:nvSpPr>
          <p:cNvPr id="16" name="Rectangle 15">
            <a:extLst>
              <a:ext uri="{FF2B5EF4-FFF2-40B4-BE49-F238E27FC236}">
                <a16:creationId xmlns:a16="http://schemas.microsoft.com/office/drawing/2014/main" id="{C2EB27A7-CA0D-435D-BAEF-6225F06062DA}"/>
              </a:ext>
            </a:extLst>
          </p:cNvPr>
          <p:cNvSpPr/>
          <p:nvPr/>
        </p:nvSpPr>
        <p:spPr>
          <a:xfrm>
            <a:off x="8263886" y="2993718"/>
            <a:ext cx="462328" cy="1436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8" name="Straight Arrow Connector 17">
            <a:extLst>
              <a:ext uri="{FF2B5EF4-FFF2-40B4-BE49-F238E27FC236}">
                <a16:creationId xmlns:a16="http://schemas.microsoft.com/office/drawing/2014/main" id="{358C23EF-CA7D-49B5-8E6A-8BAE7988AAE9}"/>
              </a:ext>
            </a:extLst>
          </p:cNvPr>
          <p:cNvCxnSpPr/>
          <p:nvPr/>
        </p:nvCxnSpPr>
        <p:spPr>
          <a:xfrm flipH="1">
            <a:off x="7903841" y="3172467"/>
            <a:ext cx="360045" cy="78795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787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374563-B1E3-4DAA-8699-B306AD49326B}"/>
              </a:ext>
            </a:extLst>
          </p:cNvPr>
          <p:cNvPicPr>
            <a:picLocks noChangeAspect="1"/>
          </p:cNvPicPr>
          <p:nvPr/>
        </p:nvPicPr>
        <p:blipFill>
          <a:blip r:embed="rId3"/>
          <a:stretch>
            <a:fillRect/>
          </a:stretch>
        </p:blipFill>
        <p:spPr>
          <a:xfrm>
            <a:off x="4057826" y="1401202"/>
            <a:ext cx="4620821" cy="3452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5D889736-5A04-42C7-A018-9C6C5E1EF932}"/>
              </a:ext>
            </a:extLst>
          </p:cNvPr>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ソフトウェア資格の詳細</a:t>
            </a:r>
            <a:r>
              <a:rPr lang="en-US" dirty="0">
                <a:latin typeface="Meiryo UI" panose="020B0604030504040204" pitchFamily="50" charset="-128"/>
                <a:ea typeface="Meiryo UI" panose="020B0604030504040204" pitchFamily="50" charset="-128"/>
              </a:rPr>
              <a:t>- DDL</a:t>
            </a:r>
          </a:p>
        </p:txBody>
      </p:sp>
      <p:sp>
        <p:nvSpPr>
          <p:cNvPr id="5" name="TextBox 4">
            <a:extLst>
              <a:ext uri="{FF2B5EF4-FFF2-40B4-BE49-F238E27FC236}">
                <a16:creationId xmlns:a16="http://schemas.microsoft.com/office/drawing/2014/main" id="{CB30D732-BA84-42FD-AE74-6289E490DA19}"/>
              </a:ext>
            </a:extLst>
          </p:cNvPr>
          <p:cNvSpPr txBox="1"/>
          <p:nvPr/>
        </p:nvSpPr>
        <p:spPr>
          <a:xfrm>
            <a:off x="378549" y="1059234"/>
            <a:ext cx="3240405" cy="4154984"/>
          </a:xfrm>
          <a:prstGeom prst="rect">
            <a:avLst/>
          </a:prstGeom>
          <a:noFill/>
        </p:spPr>
        <p:txBody>
          <a:bodyPr wrap="square" rtlCol="0">
            <a:spAutoFit/>
          </a:bodyPr>
          <a:lstStyle/>
          <a:p>
            <a:pPr lvl="1"/>
            <a:r>
              <a:rPr lang="ja-JP" altLang="en-US" sz="1400" dirty="0">
                <a:solidFill>
                  <a:schemeClr val="bg2"/>
                </a:solidFill>
                <a:latin typeface="Meiryo UI" panose="020B0604030504040204" pitchFamily="50" charset="-128"/>
                <a:ea typeface="Meiryo UI" panose="020B0604030504040204" pitchFamily="50" charset="-128"/>
              </a:rPr>
              <a:t>以下手順では、ソフトウェア資格の詳細についてお客様に説明します。</a:t>
            </a:r>
            <a:endParaRPr lang="en-US" sz="1400" dirty="0">
              <a:solidFill>
                <a:schemeClr val="bg2"/>
              </a:solidFill>
              <a:latin typeface="Meiryo UI" panose="020B0604030504040204" pitchFamily="50" charset="-128"/>
              <a:ea typeface="Meiryo UI" panose="020B0604030504040204" pitchFamily="50" charset="-128"/>
            </a:endParaRPr>
          </a:p>
          <a:p>
            <a:pPr lvl="1"/>
            <a:endParaRPr lang="en-US" sz="1400" dirty="0">
              <a:solidFill>
                <a:schemeClr val="bg2"/>
              </a:solidFill>
              <a:latin typeface="Meiryo UI" panose="020B0604030504040204" pitchFamily="50" charset="-128"/>
              <a:ea typeface="Meiryo UI" panose="020B0604030504040204" pitchFamily="50" charset="-128"/>
            </a:endParaRPr>
          </a:p>
          <a:p>
            <a:pPr lvl="1"/>
            <a:r>
              <a:rPr lang="en-US" sz="1400" dirty="0">
                <a:solidFill>
                  <a:schemeClr val="bg2"/>
                </a:solidFill>
                <a:latin typeface="Meiryo UI" panose="020B0604030504040204" pitchFamily="50" charset="-128"/>
                <a:ea typeface="Meiryo UI" panose="020B0604030504040204" pitchFamily="50" charset="-128"/>
              </a:rPr>
              <a:t>1. </a:t>
            </a:r>
            <a:r>
              <a:rPr lang="ja-JP" altLang="en-US" sz="1400" dirty="0">
                <a:solidFill>
                  <a:schemeClr val="bg2"/>
                </a:solidFill>
                <a:latin typeface="Meiryo UI" panose="020B0604030504040204" pitchFamily="50" charset="-128"/>
                <a:ea typeface="Meiryo UI" panose="020B0604030504040204" pitchFamily="50" charset="-128"/>
              </a:rPr>
              <a:t>注意事項　ソフトウェアエンタイトルメント内にも表示される指示</a:t>
            </a:r>
            <a:endParaRPr lang="en-US" sz="1400" dirty="0">
              <a:solidFill>
                <a:schemeClr val="bg2"/>
              </a:solidFill>
              <a:latin typeface="Meiryo UI" panose="020B0604030504040204" pitchFamily="50" charset="-128"/>
              <a:ea typeface="Meiryo UI" panose="020B0604030504040204" pitchFamily="50" charset="-128"/>
            </a:endParaRPr>
          </a:p>
          <a:p>
            <a:pPr lvl="1"/>
            <a:endParaRPr lang="en-US" sz="1400" dirty="0">
              <a:solidFill>
                <a:schemeClr val="bg2"/>
              </a:solidFill>
              <a:latin typeface="Meiryo UI" panose="020B0604030504040204" pitchFamily="50" charset="-128"/>
              <a:ea typeface="Meiryo UI" panose="020B0604030504040204" pitchFamily="50" charset="-128"/>
            </a:endParaRPr>
          </a:p>
          <a:p>
            <a:pPr lvl="1"/>
            <a:r>
              <a:rPr lang="en-US" sz="1400" dirty="0">
                <a:solidFill>
                  <a:schemeClr val="bg2"/>
                </a:solidFill>
                <a:latin typeface="Meiryo UI" panose="020B0604030504040204" pitchFamily="50" charset="-128"/>
                <a:ea typeface="Meiryo UI" panose="020B0604030504040204" pitchFamily="50" charset="-128"/>
              </a:rPr>
              <a:t>2. </a:t>
            </a:r>
            <a:r>
              <a:rPr lang="en-US" altLang="ja-JP" sz="1400" dirty="0">
                <a:solidFill>
                  <a:schemeClr val="bg2"/>
                </a:solidFill>
                <a:latin typeface="Meiryo UI" panose="020B0604030504040204" pitchFamily="50" charset="-128"/>
                <a:ea typeface="Meiryo UI" panose="020B0604030504040204" pitchFamily="50" charset="-128"/>
              </a:rPr>
              <a:t>LAC</a:t>
            </a:r>
            <a:r>
              <a:rPr lang="ja-JP" altLang="en-US" sz="1400" dirty="0">
                <a:solidFill>
                  <a:schemeClr val="bg2"/>
                </a:solidFill>
                <a:latin typeface="Meiryo UI" panose="020B0604030504040204" pitchFamily="50" charset="-128"/>
                <a:ea typeface="Meiryo UI" panose="020B0604030504040204" pitchFamily="50" charset="-128"/>
              </a:rPr>
              <a:t>ライセンスが表示されます。</a:t>
            </a:r>
            <a:endParaRPr lang="en-US" sz="1400" dirty="0">
              <a:solidFill>
                <a:schemeClr val="bg2"/>
              </a:solidFill>
              <a:latin typeface="Meiryo UI" panose="020B0604030504040204" pitchFamily="50" charset="-128"/>
              <a:ea typeface="Meiryo UI" panose="020B0604030504040204" pitchFamily="50" charset="-128"/>
            </a:endParaRPr>
          </a:p>
          <a:p>
            <a:pPr marL="600075" lvl="1" indent="-257175">
              <a:buAutoNum type="arabicPeriod"/>
            </a:pPr>
            <a:endParaRPr lang="en-US" sz="1400" dirty="0">
              <a:solidFill>
                <a:schemeClr val="bg2"/>
              </a:solidFill>
              <a:latin typeface="Meiryo UI" panose="020B0604030504040204" pitchFamily="50" charset="-128"/>
              <a:ea typeface="Meiryo UI" panose="020B0604030504040204" pitchFamily="50" charset="-128"/>
            </a:endParaRPr>
          </a:p>
          <a:p>
            <a:pPr lvl="1"/>
            <a:r>
              <a:rPr lang="en-US" sz="1400" dirty="0">
                <a:solidFill>
                  <a:schemeClr val="bg2"/>
                </a:solidFill>
                <a:latin typeface="Meiryo UI" panose="020B0604030504040204" pitchFamily="50" charset="-128"/>
                <a:ea typeface="Meiryo UI" panose="020B0604030504040204" pitchFamily="50" charset="-128"/>
              </a:rPr>
              <a:t>3. </a:t>
            </a:r>
            <a:r>
              <a:rPr lang="en-US" altLang="ja-JP" sz="1400" b="1" dirty="0">
                <a:solidFill>
                  <a:schemeClr val="bg2"/>
                </a:solidFill>
                <a:latin typeface="Meiryo UI" panose="020B0604030504040204" pitchFamily="50" charset="-128"/>
                <a:ea typeface="Meiryo UI" panose="020B0604030504040204" pitchFamily="50" charset="-128"/>
              </a:rPr>
              <a:t>Active Now</a:t>
            </a:r>
            <a:r>
              <a:rPr lang="ja-JP" altLang="en-US" sz="1400" b="1" dirty="0">
                <a:solidFill>
                  <a:schemeClr val="bg2"/>
                </a:solidFill>
                <a:latin typeface="Meiryo UI" panose="020B0604030504040204" pitchFamily="50" charset="-128"/>
                <a:ea typeface="Meiryo UI" panose="020B0604030504040204" pitchFamily="50" charset="-128"/>
              </a:rPr>
              <a:t>に</a:t>
            </a:r>
            <a:r>
              <a:rPr lang="ja-JP" altLang="en-US" sz="1400" dirty="0">
                <a:solidFill>
                  <a:schemeClr val="bg2"/>
                </a:solidFill>
                <a:latin typeface="Meiryo UI" panose="020B0604030504040204" pitchFamily="50" charset="-128"/>
                <a:ea typeface="Meiryo UI" panose="020B0604030504040204" pitchFamily="50" charset="-128"/>
              </a:rPr>
              <a:t>は、アクティブ化のため、お客様を</a:t>
            </a:r>
            <a:r>
              <a:rPr lang="en-US" altLang="ja-JP" sz="1400" dirty="0">
                <a:solidFill>
                  <a:schemeClr val="bg2"/>
                </a:solidFill>
                <a:latin typeface="Meiryo UI" panose="020B0604030504040204" pitchFamily="50" charset="-128"/>
                <a:ea typeface="Meiryo UI" panose="020B0604030504040204" pitchFamily="50" charset="-128"/>
              </a:rPr>
              <a:t>Software Licensing Central</a:t>
            </a:r>
            <a:r>
              <a:rPr lang="ja-JP" altLang="en-US" sz="1400" dirty="0">
                <a:solidFill>
                  <a:schemeClr val="bg2"/>
                </a:solidFill>
                <a:latin typeface="Meiryo UI" panose="020B0604030504040204" pitchFamily="50" charset="-128"/>
                <a:ea typeface="Meiryo UI" panose="020B0604030504040204" pitchFamily="50" charset="-128"/>
              </a:rPr>
              <a:t>（</a:t>
            </a:r>
            <a:r>
              <a:rPr lang="en-US" altLang="ja-JP" sz="1400" dirty="0">
                <a:solidFill>
                  <a:schemeClr val="bg2"/>
                </a:solidFill>
                <a:latin typeface="Meiryo UI" panose="020B0604030504040204" pitchFamily="50" charset="-128"/>
                <a:ea typeface="Meiryo UI" panose="020B0604030504040204" pitchFamily="50" charset="-128"/>
              </a:rPr>
              <a:t>SLC</a:t>
            </a:r>
            <a:r>
              <a:rPr lang="ja-JP" altLang="en-US" sz="1400" dirty="0">
                <a:solidFill>
                  <a:schemeClr val="bg2"/>
                </a:solidFill>
                <a:latin typeface="Meiryo UI" panose="020B0604030504040204" pitchFamily="50" charset="-128"/>
                <a:ea typeface="Meiryo UI" panose="020B0604030504040204" pitchFamily="50" charset="-128"/>
              </a:rPr>
              <a:t>）にルーティングするための埋め込みリンクが含まれています。 </a:t>
            </a:r>
            <a:endParaRPr lang="en-US" altLang="ja-JP" sz="1400" dirty="0">
              <a:solidFill>
                <a:schemeClr val="bg2"/>
              </a:solidFill>
              <a:latin typeface="Meiryo UI" panose="020B0604030504040204" pitchFamily="50" charset="-128"/>
              <a:ea typeface="Meiryo UI" panose="020B0604030504040204" pitchFamily="50" charset="-128"/>
            </a:endParaRPr>
          </a:p>
          <a:p>
            <a:pPr lvl="1"/>
            <a:r>
              <a:rPr lang="ja-JP" altLang="en-US" sz="1400" dirty="0">
                <a:solidFill>
                  <a:schemeClr val="bg2"/>
                </a:solidFill>
                <a:latin typeface="Meiryo UI" panose="020B0604030504040204" pitchFamily="50" charset="-128"/>
                <a:ea typeface="Meiryo UI" panose="020B0604030504040204" pitchFamily="50" charset="-128"/>
              </a:rPr>
              <a:t>（次のスライドで</a:t>
            </a:r>
            <a:r>
              <a:rPr lang="en-US" altLang="ja-JP" sz="1400" dirty="0">
                <a:solidFill>
                  <a:schemeClr val="bg2"/>
                </a:solidFill>
                <a:latin typeface="Meiryo UI" panose="020B0604030504040204" pitchFamily="50" charset="-128"/>
                <a:ea typeface="Meiryo UI" panose="020B0604030504040204" pitchFamily="50" charset="-128"/>
              </a:rPr>
              <a:t>SLC</a:t>
            </a:r>
            <a:r>
              <a:rPr lang="ja-JP" altLang="en-US" sz="1400" dirty="0">
                <a:solidFill>
                  <a:schemeClr val="bg2"/>
                </a:solidFill>
                <a:latin typeface="Meiryo UI" panose="020B0604030504040204" pitchFamily="50" charset="-128"/>
                <a:ea typeface="Meiryo UI" panose="020B0604030504040204" pitchFamily="50" charset="-128"/>
              </a:rPr>
              <a:t>を表示します）</a:t>
            </a:r>
            <a:endParaRPr lang="en-US" sz="1400" dirty="0">
              <a:solidFill>
                <a:schemeClr val="bg2"/>
              </a:solidFill>
              <a:latin typeface="Meiryo UI" panose="020B0604030504040204" pitchFamily="50" charset="-128"/>
              <a:ea typeface="Meiryo UI" panose="020B0604030504040204" pitchFamily="50" charset="-128"/>
            </a:endParaRPr>
          </a:p>
          <a:p>
            <a:pPr lvl="1"/>
            <a:endParaRPr lang="en-US" sz="1400" dirty="0">
              <a:latin typeface="Meiryo UI" panose="020B0604030504040204" pitchFamily="50" charset="-128"/>
              <a:ea typeface="Meiryo UI" panose="020B0604030504040204" pitchFamily="50" charset="-128"/>
            </a:endParaRPr>
          </a:p>
          <a:p>
            <a:pPr lvl="1"/>
            <a:r>
              <a:rPr lang="ja-JP" altLang="en-US" sz="1400" dirty="0">
                <a:solidFill>
                  <a:srgbClr val="FF0000"/>
                </a:solidFill>
                <a:latin typeface="Meiryo UI" panose="020B0604030504040204" pitchFamily="50" charset="-128"/>
                <a:ea typeface="Meiryo UI" panose="020B0604030504040204" pitchFamily="50" charset="-128"/>
              </a:rPr>
              <a:t>注意：</a:t>
            </a:r>
            <a:r>
              <a:rPr lang="en-US" altLang="ja-JP" sz="1400" dirty="0">
                <a:solidFill>
                  <a:srgbClr val="FF0000"/>
                </a:solidFill>
                <a:latin typeface="Meiryo UI" panose="020B0604030504040204" pitchFamily="50" charset="-128"/>
                <a:ea typeface="Meiryo UI" panose="020B0604030504040204" pitchFamily="50" charset="-128"/>
              </a:rPr>
              <a:t>DDL</a:t>
            </a:r>
            <a:r>
              <a:rPr lang="ja-JP" altLang="en-US" sz="1400" dirty="0">
                <a:solidFill>
                  <a:srgbClr val="FF0000"/>
                </a:solidFill>
                <a:latin typeface="Meiryo UI" panose="020B0604030504040204" pitchFamily="50" charset="-128"/>
                <a:ea typeface="Meiryo UI" panose="020B0604030504040204" pitchFamily="50" charset="-128"/>
              </a:rPr>
              <a:t>は</a:t>
            </a:r>
            <a:r>
              <a:rPr lang="en-US" altLang="ja-JP" sz="1400" dirty="0">
                <a:solidFill>
                  <a:srgbClr val="FF0000"/>
                </a:solidFill>
                <a:latin typeface="Meiryo UI" panose="020B0604030504040204" pitchFamily="50" charset="-128"/>
                <a:ea typeface="Meiryo UI" panose="020B0604030504040204" pitchFamily="50" charset="-128"/>
              </a:rPr>
              <a:t>COIP</a:t>
            </a:r>
            <a:r>
              <a:rPr lang="ja-JP" altLang="en-US" sz="1400" dirty="0">
                <a:solidFill>
                  <a:srgbClr val="FF0000"/>
                </a:solidFill>
                <a:latin typeface="Meiryo UI" panose="020B0604030504040204" pitchFamily="50" charset="-128"/>
                <a:ea typeface="Meiryo UI" panose="020B0604030504040204" pitchFamily="50" charset="-128"/>
              </a:rPr>
              <a:t>製品のライセンスをアクティブ化する場所ではなく、</a:t>
            </a:r>
            <a:r>
              <a:rPr lang="en-US" altLang="ja-JP" sz="1400" dirty="0">
                <a:solidFill>
                  <a:srgbClr val="FF0000"/>
                </a:solidFill>
                <a:latin typeface="Meiryo UI" panose="020B0604030504040204" pitchFamily="50" charset="-128"/>
                <a:ea typeface="Meiryo UI" panose="020B0604030504040204" pitchFamily="50" charset="-128"/>
              </a:rPr>
              <a:t>DDL</a:t>
            </a:r>
            <a:r>
              <a:rPr lang="ja-JP" altLang="en-US" sz="1400" dirty="0">
                <a:solidFill>
                  <a:srgbClr val="FF0000"/>
                </a:solidFill>
                <a:latin typeface="Meiryo UI" panose="020B0604030504040204" pitchFamily="50" charset="-128"/>
                <a:ea typeface="Meiryo UI" panose="020B0604030504040204" pitchFamily="50" charset="-128"/>
              </a:rPr>
              <a:t>は</a:t>
            </a:r>
            <a:r>
              <a:rPr lang="en-US" altLang="ja-JP" sz="1400" dirty="0">
                <a:solidFill>
                  <a:srgbClr val="FF0000"/>
                </a:solidFill>
                <a:latin typeface="Meiryo UI" panose="020B0604030504040204" pitchFamily="50" charset="-128"/>
                <a:ea typeface="Meiryo UI" panose="020B0604030504040204" pitchFamily="50" charset="-128"/>
              </a:rPr>
              <a:t>LAC</a:t>
            </a:r>
            <a:r>
              <a:rPr lang="ja-JP" altLang="en-US" sz="1400" dirty="0">
                <a:solidFill>
                  <a:srgbClr val="FF0000"/>
                </a:solidFill>
                <a:latin typeface="Meiryo UI" panose="020B0604030504040204" pitchFamily="50" charset="-128"/>
                <a:ea typeface="Meiryo UI" panose="020B0604030504040204" pitchFamily="50" charset="-128"/>
              </a:rPr>
              <a:t>を表示する役割です。</a:t>
            </a:r>
            <a:r>
              <a:rPr lang="en-US" altLang="ja-JP" sz="1400" dirty="0">
                <a:solidFill>
                  <a:srgbClr val="FF0000"/>
                </a:solidFill>
                <a:latin typeface="Meiryo UI" panose="020B0604030504040204" pitchFamily="50" charset="-128"/>
                <a:ea typeface="Meiryo UI" panose="020B0604030504040204" pitchFamily="50" charset="-128"/>
              </a:rPr>
              <a:t>SLC</a:t>
            </a:r>
            <a:r>
              <a:rPr lang="ja-JP" altLang="en-US" sz="1400" dirty="0">
                <a:solidFill>
                  <a:srgbClr val="FF0000"/>
                </a:solidFill>
                <a:latin typeface="Meiryo UI" panose="020B0604030504040204" pitchFamily="50" charset="-128"/>
                <a:ea typeface="Meiryo UI" panose="020B0604030504040204" pitchFamily="50" charset="-128"/>
              </a:rPr>
              <a:t>がライセンスのアクティブ化を行う場所です。</a:t>
            </a:r>
            <a:endParaRPr lang="en-US" sz="1400" dirty="0">
              <a:solidFill>
                <a:srgbClr val="FF0000"/>
              </a:solidFill>
              <a:latin typeface="Meiryo UI" panose="020B0604030504040204" pitchFamily="50" charset="-128"/>
              <a:ea typeface="Meiryo UI" panose="020B0604030504040204" pitchFamily="50" charset="-128"/>
            </a:endParaRPr>
          </a:p>
          <a:p>
            <a:pPr lvl="1"/>
            <a:endParaRPr lang="en-US" sz="1200" dirty="0">
              <a:latin typeface="Meiryo UI" panose="020B0604030504040204" pitchFamily="50" charset="-128"/>
              <a:ea typeface="Meiryo UI" panose="020B0604030504040204" pitchFamily="50" charset="-128"/>
            </a:endParaRPr>
          </a:p>
        </p:txBody>
      </p:sp>
      <p:sp>
        <p:nvSpPr>
          <p:cNvPr id="6" name="TextBox 5">
            <a:extLst>
              <a:ext uri="{FF2B5EF4-FFF2-40B4-BE49-F238E27FC236}">
                <a16:creationId xmlns:a16="http://schemas.microsoft.com/office/drawing/2014/main" id="{B6AD74B8-1DF4-4363-9409-7D6C2F09558C}"/>
              </a:ext>
            </a:extLst>
          </p:cNvPr>
          <p:cNvSpPr txBox="1"/>
          <p:nvPr/>
        </p:nvSpPr>
        <p:spPr>
          <a:xfrm>
            <a:off x="6590004" y="2702378"/>
            <a:ext cx="240623" cy="369332"/>
          </a:xfrm>
          <a:prstGeom prst="rect">
            <a:avLst/>
          </a:prstGeom>
          <a:noFill/>
        </p:spPr>
        <p:txBody>
          <a:bodyPr wrap="square" rtlCol="0">
            <a:spAutoFit/>
          </a:bodyPr>
          <a:lstStyle/>
          <a:p>
            <a:r>
              <a:rPr lang="en-US" sz="1800" dirty="0">
                <a:ln w="0"/>
                <a:solidFill>
                  <a:schemeClr val="accent2"/>
                </a:solidFill>
                <a:effectLst>
                  <a:outerShdw blurRad="38100" dist="25400" dir="5400000" algn="ctr" rotWithShape="0">
                    <a:srgbClr val="6E747A">
                      <a:alpha val="43000"/>
                    </a:srgbClr>
                  </a:outerShdw>
                </a:effectLst>
              </a:rPr>
              <a:t>1</a:t>
            </a:r>
            <a:endParaRPr lang="en-US" sz="1013" dirty="0">
              <a:solidFill>
                <a:schemeClr val="accent2"/>
              </a:solidFill>
            </a:endParaRPr>
          </a:p>
        </p:txBody>
      </p:sp>
      <p:sp>
        <p:nvSpPr>
          <p:cNvPr id="7" name="TextBox 6">
            <a:extLst>
              <a:ext uri="{FF2B5EF4-FFF2-40B4-BE49-F238E27FC236}">
                <a16:creationId xmlns:a16="http://schemas.microsoft.com/office/drawing/2014/main" id="{8AE1EFDF-E558-46AF-8550-54E697D9B3C1}"/>
              </a:ext>
            </a:extLst>
          </p:cNvPr>
          <p:cNvSpPr txBox="1"/>
          <p:nvPr/>
        </p:nvSpPr>
        <p:spPr>
          <a:xfrm>
            <a:off x="5032814" y="4115487"/>
            <a:ext cx="240623" cy="369332"/>
          </a:xfrm>
          <a:prstGeom prst="rect">
            <a:avLst/>
          </a:prstGeom>
          <a:noFill/>
        </p:spPr>
        <p:txBody>
          <a:bodyPr wrap="square" rtlCol="0">
            <a:spAutoFit/>
          </a:bodyPr>
          <a:lstStyle/>
          <a:p>
            <a:r>
              <a:rPr lang="en-US" sz="1800" dirty="0">
                <a:ln w="0"/>
                <a:solidFill>
                  <a:schemeClr val="accent2"/>
                </a:solidFill>
                <a:effectLst>
                  <a:outerShdw blurRad="38100" dist="25400" dir="5400000" algn="ctr" rotWithShape="0">
                    <a:srgbClr val="6E747A">
                      <a:alpha val="43000"/>
                    </a:srgbClr>
                  </a:outerShdw>
                </a:effectLst>
              </a:rPr>
              <a:t>2</a:t>
            </a:r>
            <a:endParaRPr lang="en-US" sz="1013" dirty="0">
              <a:solidFill>
                <a:schemeClr val="accent2"/>
              </a:solidFill>
            </a:endParaRPr>
          </a:p>
        </p:txBody>
      </p:sp>
      <p:sp>
        <p:nvSpPr>
          <p:cNvPr id="8" name="TextBox 7">
            <a:extLst>
              <a:ext uri="{FF2B5EF4-FFF2-40B4-BE49-F238E27FC236}">
                <a16:creationId xmlns:a16="http://schemas.microsoft.com/office/drawing/2014/main" id="{3E4293EE-1560-4D9D-B7F4-78BBD9C38908}"/>
              </a:ext>
            </a:extLst>
          </p:cNvPr>
          <p:cNvSpPr txBox="1"/>
          <p:nvPr/>
        </p:nvSpPr>
        <p:spPr>
          <a:xfrm>
            <a:off x="4986765" y="4570221"/>
            <a:ext cx="240623" cy="369332"/>
          </a:xfrm>
          <a:prstGeom prst="rect">
            <a:avLst/>
          </a:prstGeom>
          <a:noFill/>
        </p:spPr>
        <p:txBody>
          <a:bodyPr wrap="square" rtlCol="0">
            <a:spAutoFit/>
          </a:bodyPr>
          <a:lstStyle/>
          <a:p>
            <a:r>
              <a:rPr lang="en-US" sz="1800" dirty="0">
                <a:ln w="0"/>
                <a:solidFill>
                  <a:schemeClr val="accent2"/>
                </a:solidFill>
                <a:effectLst>
                  <a:outerShdw blurRad="38100" dist="25400" dir="5400000" algn="ctr" rotWithShape="0">
                    <a:srgbClr val="6E747A">
                      <a:alpha val="43000"/>
                    </a:srgbClr>
                  </a:outerShdw>
                </a:effectLst>
              </a:rPr>
              <a:t>3</a:t>
            </a:r>
            <a:endParaRPr lang="en-US" sz="1013" dirty="0">
              <a:solidFill>
                <a:schemeClr val="accent2"/>
              </a:solidFill>
            </a:endParaRPr>
          </a:p>
        </p:txBody>
      </p:sp>
    </p:spTree>
    <p:extLst>
      <p:ext uri="{BB962C8B-B14F-4D97-AF65-F5344CB8AC3E}">
        <p14:creationId xmlns:p14="http://schemas.microsoft.com/office/powerpoint/2010/main" val="3492380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FFD5-E6E1-4B33-BFB0-F88F0077330C}"/>
              </a:ext>
            </a:extLst>
          </p:cNvPr>
          <p:cNvSpPr>
            <a:spLocks noGrp="1"/>
          </p:cNvSpPr>
          <p:nvPr>
            <p:ph type="title"/>
          </p:nvPr>
        </p:nvSpPr>
        <p:spPr>
          <a:xfrm>
            <a:off x="285750" y="228600"/>
            <a:ext cx="8572500" cy="332399"/>
          </a:xfrm>
        </p:spPr>
        <p:txBody>
          <a:bodyPr/>
          <a:lstStyle/>
          <a:p>
            <a:r>
              <a:rPr lang="en-US" sz="2400" dirty="0">
                <a:latin typeface="Meiryo UI" panose="020B0604030504040204" pitchFamily="50" charset="-128"/>
                <a:ea typeface="Meiryo UI" panose="020B0604030504040204" pitchFamily="50" charset="-128"/>
              </a:rPr>
              <a:t>Software Licensing Central (SLC) – </a:t>
            </a:r>
            <a:r>
              <a:rPr lang="ja-JP" altLang="en-US" sz="2400" dirty="0">
                <a:latin typeface="Meiryo UI" panose="020B0604030504040204" pitchFamily="50" charset="-128"/>
                <a:ea typeface="Meiryo UI" panose="020B0604030504040204" pitchFamily="50" charset="-128"/>
              </a:rPr>
              <a:t>ケース</a:t>
            </a:r>
            <a:r>
              <a:rPr lang="en-US" altLang="ja-JP" sz="2400" dirty="0">
                <a:latin typeface="Meiryo UI" panose="020B0604030504040204" pitchFamily="50" charset="-128"/>
                <a:ea typeface="Meiryo UI" panose="020B0604030504040204" pitchFamily="50" charset="-128"/>
              </a:rPr>
              <a:t>1</a:t>
            </a:r>
            <a:endParaRPr lang="en-US" sz="2400" dirty="0">
              <a:latin typeface="Meiryo UI" panose="020B0604030504040204" pitchFamily="50" charset="-128"/>
              <a:ea typeface="Meiryo UI" panose="020B0604030504040204" pitchFamily="50" charset="-128"/>
            </a:endParaRPr>
          </a:p>
        </p:txBody>
      </p:sp>
      <p:pic>
        <p:nvPicPr>
          <p:cNvPr id="4" name="Content Placeholder 3">
            <a:extLst>
              <a:ext uri="{FF2B5EF4-FFF2-40B4-BE49-F238E27FC236}">
                <a16:creationId xmlns:a16="http://schemas.microsoft.com/office/drawing/2014/main" id="{B2CE1715-F3A2-47B5-AFBF-D3712DE103FB}"/>
              </a:ext>
            </a:extLst>
          </p:cNvPr>
          <p:cNvPicPr>
            <a:picLocks noGrp="1" noChangeAspect="1"/>
          </p:cNvPicPr>
          <p:nvPr>
            <p:ph idx="1"/>
          </p:nvPr>
        </p:nvPicPr>
        <p:blipFill>
          <a:blip r:embed="rId2"/>
          <a:stretch>
            <a:fillRect/>
          </a:stretch>
        </p:blipFill>
        <p:spPr>
          <a:xfrm>
            <a:off x="3566160" y="1078292"/>
            <a:ext cx="5365710" cy="2324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8F51C5D5-1814-47D4-9381-DD2E68AA6B3A}"/>
              </a:ext>
            </a:extLst>
          </p:cNvPr>
          <p:cNvSpPr txBox="1"/>
          <p:nvPr/>
        </p:nvSpPr>
        <p:spPr>
          <a:xfrm>
            <a:off x="0" y="1078292"/>
            <a:ext cx="3240405" cy="2616101"/>
          </a:xfrm>
          <a:prstGeom prst="rect">
            <a:avLst/>
          </a:prstGeom>
          <a:noFill/>
        </p:spPr>
        <p:txBody>
          <a:bodyPr wrap="square" rtlCol="0">
            <a:spAutoFit/>
          </a:bodyPr>
          <a:lstStyle/>
          <a:p>
            <a:pPr marL="514350" lvl="1" indent="-171450">
              <a:buFont typeface="Arial" panose="020B0604020202020204" pitchFamily="34" charset="0"/>
              <a:buChar char="•"/>
            </a:pPr>
            <a:r>
              <a:rPr lang="en-US" altLang="ja-JP" sz="1600" dirty="0">
                <a:solidFill>
                  <a:schemeClr val="bg2"/>
                </a:solidFill>
                <a:latin typeface="Meiryo UI" panose="020B0604030504040204" pitchFamily="50" charset="-128"/>
                <a:ea typeface="Meiryo UI" panose="020B0604030504040204" pitchFamily="50" charset="-128"/>
              </a:rPr>
              <a:t>DDL</a:t>
            </a:r>
            <a:r>
              <a:rPr lang="ja-JP" altLang="en-US" sz="1600" dirty="0">
                <a:solidFill>
                  <a:schemeClr val="bg2"/>
                </a:solidFill>
                <a:latin typeface="Meiryo UI" panose="020B0604030504040204" pitchFamily="50" charset="-128"/>
                <a:ea typeface="Meiryo UI" panose="020B0604030504040204" pitchFamily="50" charset="-128"/>
              </a:rPr>
              <a:t>から</a:t>
            </a:r>
            <a:r>
              <a:rPr lang="en-US" altLang="ja-JP" sz="1600" dirty="0">
                <a:solidFill>
                  <a:schemeClr val="bg2"/>
                </a:solidFill>
                <a:latin typeface="Meiryo UI" panose="020B0604030504040204" pitchFamily="50" charset="-128"/>
                <a:ea typeface="Meiryo UI" panose="020B0604030504040204" pitchFamily="50" charset="-128"/>
              </a:rPr>
              <a:t>Activate Now</a:t>
            </a:r>
            <a:r>
              <a:rPr lang="ja-JP" altLang="en-US" sz="1600" dirty="0">
                <a:solidFill>
                  <a:schemeClr val="bg2"/>
                </a:solidFill>
                <a:latin typeface="Meiryo UI" panose="020B0604030504040204" pitchFamily="50" charset="-128"/>
                <a:ea typeface="Meiryo UI" panose="020B0604030504040204" pitchFamily="50" charset="-128"/>
              </a:rPr>
              <a:t>をクリックして、</a:t>
            </a:r>
            <a:r>
              <a:rPr lang="en-US" altLang="ja-JP" sz="1600" dirty="0">
                <a:solidFill>
                  <a:schemeClr val="bg2"/>
                </a:solidFill>
                <a:latin typeface="Meiryo UI" panose="020B0604030504040204" pitchFamily="50" charset="-128"/>
                <a:ea typeface="Meiryo UI" panose="020B0604030504040204" pitchFamily="50" charset="-128"/>
              </a:rPr>
              <a:t>LAC</a:t>
            </a:r>
            <a:r>
              <a:rPr lang="ja-JP" altLang="en-US" sz="1600" dirty="0">
                <a:solidFill>
                  <a:schemeClr val="bg2"/>
                </a:solidFill>
                <a:latin typeface="Meiryo UI" panose="020B0604030504040204" pitchFamily="50" charset="-128"/>
                <a:ea typeface="Meiryo UI" panose="020B0604030504040204" pitchFamily="50" charset="-128"/>
              </a:rPr>
              <a:t>がアクティブ化された場合は、お客様はこの画面にルーティングされます。その</a:t>
            </a:r>
            <a:r>
              <a:rPr lang="en-US" altLang="ja-JP" sz="1600" dirty="0">
                <a:solidFill>
                  <a:schemeClr val="bg2"/>
                </a:solidFill>
                <a:latin typeface="Meiryo UI" panose="020B0604030504040204" pitchFamily="50" charset="-128"/>
                <a:ea typeface="Meiryo UI" panose="020B0604030504040204" pitchFamily="50" charset="-128"/>
              </a:rPr>
              <a:t>LAC</a:t>
            </a:r>
            <a:r>
              <a:rPr lang="ja-JP" altLang="en-US" sz="1600" dirty="0">
                <a:solidFill>
                  <a:schemeClr val="bg2"/>
                </a:solidFill>
                <a:latin typeface="Meiryo UI" panose="020B0604030504040204" pitchFamily="50" charset="-128"/>
                <a:ea typeface="Meiryo UI" panose="020B0604030504040204" pitchFamily="50" charset="-128"/>
              </a:rPr>
              <a:t>に関連付けられているすべての資格がアクティブ化されていることを示すメッセージがユーザーに表示されます。</a:t>
            </a:r>
            <a:endParaRPr lang="en-US" sz="1600" dirty="0">
              <a:solidFill>
                <a:schemeClr val="bg2"/>
              </a:solidFill>
              <a:latin typeface="Meiryo UI" panose="020B0604030504040204" pitchFamily="50" charset="-128"/>
              <a:ea typeface="Meiryo UI" panose="020B0604030504040204" pitchFamily="50" charset="-128"/>
            </a:endParaRPr>
          </a:p>
          <a:p>
            <a:pPr marL="514350" lvl="1" indent="-171450">
              <a:buFont typeface="Arial" panose="020B0604020202020204" pitchFamily="34" charset="0"/>
              <a:buChar char="•"/>
            </a:pPr>
            <a:endParaRPr lang="en-US" sz="1200" dirty="0">
              <a:latin typeface="Meiryo UI" panose="020B0604030504040204" pitchFamily="50" charset="-128"/>
              <a:ea typeface="Meiryo UI" panose="020B0604030504040204" pitchFamily="50" charset="-128"/>
            </a:endParaRPr>
          </a:p>
          <a:p>
            <a:pPr lvl="1"/>
            <a:endParaRPr lang="en-US" sz="1200" dirty="0">
              <a:latin typeface="Meiryo UI" panose="020B0604030504040204" pitchFamily="50" charset="-128"/>
              <a:ea typeface="Meiryo UI" panose="020B0604030504040204" pitchFamily="50" charset="-128"/>
            </a:endParaRPr>
          </a:p>
          <a:p>
            <a:pPr lvl="1"/>
            <a:endParaRPr 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1435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6A43-F7B6-4216-97A5-205945E18E1B}"/>
              </a:ext>
            </a:extLst>
          </p:cNvPr>
          <p:cNvSpPr>
            <a:spLocks noGrp="1"/>
          </p:cNvSpPr>
          <p:nvPr>
            <p:ph type="title"/>
          </p:nvPr>
        </p:nvSpPr>
        <p:spPr>
          <a:xfrm>
            <a:off x="285750" y="228600"/>
            <a:ext cx="8572500" cy="387798"/>
          </a:xfrm>
        </p:spPr>
        <p:txBody>
          <a:bodyPr/>
          <a:lstStyle/>
          <a:p>
            <a:r>
              <a:rPr lang="en-US" dirty="0">
                <a:latin typeface="Meiryo UI" panose="020B0604030504040204" pitchFamily="50" charset="-128"/>
                <a:ea typeface="Meiryo UI" panose="020B0604030504040204" pitchFamily="50" charset="-128"/>
              </a:rPr>
              <a:t>Software Licensing Central (SLC) –</a:t>
            </a:r>
            <a:r>
              <a:rPr lang="ja-JP" altLang="en-US" dirty="0">
                <a:latin typeface="Meiryo UI" panose="020B0604030504040204" pitchFamily="50" charset="-128"/>
                <a:ea typeface="Meiryo UI" panose="020B0604030504040204" pitchFamily="50" charset="-128"/>
              </a:rPr>
              <a:t>ケース</a:t>
            </a:r>
            <a:r>
              <a:rPr lang="en-US" altLang="ja-JP" dirty="0">
                <a:latin typeface="Meiryo UI" panose="020B0604030504040204" pitchFamily="50" charset="-128"/>
                <a:ea typeface="Meiryo UI" panose="020B0604030504040204" pitchFamily="50" charset="-128"/>
              </a:rPr>
              <a:t>2</a:t>
            </a:r>
            <a:endParaRPr lang="en-US" dirty="0">
              <a:latin typeface="Meiryo UI" panose="020B0604030504040204" pitchFamily="50" charset="-128"/>
              <a:ea typeface="Meiryo UI" panose="020B0604030504040204" pitchFamily="50" charset="-128"/>
            </a:endParaRPr>
          </a:p>
        </p:txBody>
      </p:sp>
      <p:sp>
        <p:nvSpPr>
          <p:cNvPr id="5" name="TextBox 4">
            <a:extLst>
              <a:ext uri="{FF2B5EF4-FFF2-40B4-BE49-F238E27FC236}">
                <a16:creationId xmlns:a16="http://schemas.microsoft.com/office/drawing/2014/main" id="{9FF067C3-B247-498B-9C7D-1F3B215157D7}"/>
              </a:ext>
            </a:extLst>
          </p:cNvPr>
          <p:cNvSpPr txBox="1"/>
          <p:nvPr/>
        </p:nvSpPr>
        <p:spPr>
          <a:xfrm>
            <a:off x="0" y="1257808"/>
            <a:ext cx="3240405" cy="2739211"/>
          </a:xfrm>
          <a:prstGeom prst="rect">
            <a:avLst/>
          </a:prstGeom>
          <a:noFill/>
        </p:spPr>
        <p:txBody>
          <a:bodyPr wrap="square" rtlCol="0">
            <a:spAutoFit/>
          </a:bodyPr>
          <a:lstStyle/>
          <a:p>
            <a:pPr lvl="1"/>
            <a:endParaRPr lang="en-US" sz="1600" dirty="0">
              <a:solidFill>
                <a:schemeClr val="bg2"/>
              </a:solidFill>
              <a:latin typeface="Meiryo UI" panose="020B0604030504040204" pitchFamily="50" charset="-128"/>
              <a:ea typeface="Meiryo UI" panose="020B0604030504040204" pitchFamily="50" charset="-128"/>
            </a:endParaRPr>
          </a:p>
          <a:p>
            <a:pPr marL="571500" lvl="1" indent="-228600">
              <a:buFont typeface="+mj-lt"/>
              <a:buAutoNum type="arabicPeriod"/>
            </a:pPr>
            <a:r>
              <a:rPr lang="en-US" altLang="ja-JP" sz="1600" dirty="0">
                <a:solidFill>
                  <a:schemeClr val="bg2"/>
                </a:solidFill>
                <a:latin typeface="Meiryo UI" panose="020B0604030504040204" pitchFamily="50" charset="-128"/>
                <a:ea typeface="Meiryo UI" panose="020B0604030504040204" pitchFamily="50" charset="-128"/>
              </a:rPr>
              <a:t>LAC</a:t>
            </a:r>
            <a:r>
              <a:rPr lang="ja-JP" altLang="en-US" sz="1600" dirty="0">
                <a:solidFill>
                  <a:schemeClr val="bg2"/>
                </a:solidFill>
                <a:latin typeface="Meiryo UI" panose="020B0604030504040204" pitchFamily="50" charset="-128"/>
                <a:ea typeface="Meiryo UI" panose="020B0604030504040204" pitchFamily="50" charset="-128"/>
              </a:rPr>
              <a:t>がアクティブ化されていない場合は、</a:t>
            </a:r>
            <a:r>
              <a:rPr lang="en-US" altLang="ja-JP" sz="1600" dirty="0">
                <a:solidFill>
                  <a:schemeClr val="bg2"/>
                </a:solidFill>
                <a:latin typeface="Meiryo UI" panose="020B0604030504040204" pitchFamily="50" charset="-128"/>
                <a:ea typeface="Meiryo UI" panose="020B0604030504040204" pitchFamily="50" charset="-128"/>
              </a:rPr>
              <a:t>Dell Digital Locker</a:t>
            </a:r>
            <a:r>
              <a:rPr lang="ja-JP" altLang="en-US" sz="1600" dirty="0">
                <a:solidFill>
                  <a:schemeClr val="bg2"/>
                </a:solidFill>
                <a:latin typeface="Meiryo UI" panose="020B0604030504040204" pitchFamily="50" charset="-128"/>
                <a:ea typeface="Meiryo UI" panose="020B0604030504040204" pitchFamily="50" charset="-128"/>
              </a:rPr>
              <a:t>で</a:t>
            </a:r>
            <a:r>
              <a:rPr lang="en-US" altLang="ja-JP" sz="1600" dirty="0">
                <a:solidFill>
                  <a:schemeClr val="bg2"/>
                </a:solidFill>
                <a:latin typeface="Meiryo UI" panose="020B0604030504040204" pitchFamily="50" charset="-128"/>
                <a:ea typeface="Meiryo UI" panose="020B0604030504040204" pitchFamily="50" charset="-128"/>
              </a:rPr>
              <a:t>Activate Now</a:t>
            </a:r>
            <a:r>
              <a:rPr lang="ja-JP" altLang="en-US" sz="1600" dirty="0">
                <a:solidFill>
                  <a:schemeClr val="bg2"/>
                </a:solidFill>
                <a:latin typeface="Meiryo UI" panose="020B0604030504040204" pitchFamily="50" charset="-128"/>
                <a:ea typeface="Meiryo UI" panose="020B0604030504040204" pitchFamily="50" charset="-128"/>
              </a:rPr>
              <a:t>をクリックすると、</a:t>
            </a:r>
            <a:r>
              <a:rPr lang="en-US" altLang="ja-JP" sz="1600" dirty="0">
                <a:solidFill>
                  <a:schemeClr val="bg2"/>
                </a:solidFill>
                <a:latin typeface="Meiryo UI" panose="020B0604030504040204" pitchFamily="50" charset="-128"/>
                <a:ea typeface="Meiryo UI" panose="020B0604030504040204" pitchFamily="50" charset="-128"/>
              </a:rPr>
              <a:t>SLC</a:t>
            </a:r>
            <a:r>
              <a:rPr lang="ja-JP" altLang="en-US" sz="1600" dirty="0">
                <a:solidFill>
                  <a:schemeClr val="bg2"/>
                </a:solidFill>
                <a:latin typeface="Meiryo UI" panose="020B0604030504040204" pitchFamily="50" charset="-128"/>
                <a:ea typeface="Meiryo UI" panose="020B0604030504040204" pitchFamily="50" charset="-128"/>
              </a:rPr>
              <a:t>にルーティングされ、</a:t>
            </a:r>
            <a:r>
              <a:rPr lang="en-US" altLang="ja-JP" sz="1600" dirty="0">
                <a:solidFill>
                  <a:schemeClr val="bg2"/>
                </a:solidFill>
                <a:latin typeface="Meiryo UI" panose="020B0604030504040204" pitchFamily="50" charset="-128"/>
                <a:ea typeface="Meiryo UI" panose="020B0604030504040204" pitchFamily="50" charset="-128"/>
              </a:rPr>
              <a:t>SLC</a:t>
            </a:r>
            <a:r>
              <a:rPr lang="ja-JP" altLang="en-US" sz="1600" dirty="0">
                <a:solidFill>
                  <a:schemeClr val="bg2"/>
                </a:solidFill>
                <a:latin typeface="Meiryo UI" panose="020B0604030504040204" pitchFamily="50" charset="-128"/>
                <a:ea typeface="Meiryo UI" panose="020B0604030504040204" pitchFamily="50" charset="-128"/>
              </a:rPr>
              <a:t>にて</a:t>
            </a:r>
            <a:r>
              <a:rPr lang="en-US" altLang="ja-JP" sz="1600" dirty="0">
                <a:solidFill>
                  <a:schemeClr val="bg2"/>
                </a:solidFill>
                <a:latin typeface="Meiryo UI" panose="020B0604030504040204" pitchFamily="50" charset="-128"/>
                <a:ea typeface="Meiryo UI" panose="020B0604030504040204" pitchFamily="50" charset="-128"/>
              </a:rPr>
              <a:t>LAC</a:t>
            </a:r>
            <a:r>
              <a:rPr lang="ja-JP" altLang="en-US" sz="1600" dirty="0">
                <a:solidFill>
                  <a:schemeClr val="bg2"/>
                </a:solidFill>
                <a:latin typeface="Meiryo UI" panose="020B0604030504040204" pitchFamily="50" charset="-128"/>
                <a:ea typeface="Meiryo UI" panose="020B0604030504040204" pitchFamily="50" charset="-128"/>
              </a:rPr>
              <a:t>アクティベーションいただきます。</a:t>
            </a:r>
            <a:endParaRPr lang="en-US" sz="1600" dirty="0">
              <a:solidFill>
                <a:schemeClr val="bg2"/>
              </a:solidFill>
              <a:latin typeface="Meiryo UI" panose="020B0604030504040204" pitchFamily="50" charset="-128"/>
              <a:ea typeface="Meiryo UI" panose="020B0604030504040204" pitchFamily="50" charset="-128"/>
            </a:endParaRPr>
          </a:p>
          <a:p>
            <a:pPr marL="571500" lvl="1" indent="-228600">
              <a:buFont typeface="+mj-lt"/>
              <a:buAutoNum type="arabicPeriod"/>
            </a:pPr>
            <a:endParaRPr lang="en-US" sz="1600" dirty="0">
              <a:solidFill>
                <a:schemeClr val="bg2"/>
              </a:solidFill>
              <a:latin typeface="Meiryo UI" panose="020B0604030504040204" pitchFamily="50" charset="-128"/>
              <a:ea typeface="Meiryo UI" panose="020B0604030504040204" pitchFamily="50" charset="-128"/>
            </a:endParaRPr>
          </a:p>
          <a:p>
            <a:pPr marL="571500" lvl="1" indent="-228600">
              <a:buFont typeface="+mj-lt"/>
              <a:buAutoNum type="arabicPeriod"/>
            </a:pPr>
            <a:r>
              <a:rPr lang="en-US" altLang="ja-JP" sz="1600" dirty="0">
                <a:solidFill>
                  <a:schemeClr val="bg2"/>
                </a:solidFill>
                <a:latin typeface="Meiryo UI" panose="020B0604030504040204" pitchFamily="50" charset="-128"/>
                <a:ea typeface="Meiryo UI" panose="020B0604030504040204" pitchFamily="50" charset="-128"/>
              </a:rPr>
              <a:t>LAC</a:t>
            </a:r>
            <a:r>
              <a:rPr lang="ja-JP" altLang="en-US" sz="1600" dirty="0">
                <a:solidFill>
                  <a:schemeClr val="bg2"/>
                </a:solidFill>
                <a:latin typeface="Meiryo UI" panose="020B0604030504040204" pitchFamily="50" charset="-128"/>
                <a:ea typeface="Meiryo UI" panose="020B0604030504040204" pitchFamily="50" charset="-128"/>
              </a:rPr>
              <a:t>関連のすべての資格が表示されます。</a:t>
            </a:r>
            <a:endParaRPr lang="en-US" sz="1600" dirty="0">
              <a:solidFill>
                <a:schemeClr val="bg2"/>
              </a:solidFill>
              <a:latin typeface="Meiryo UI" panose="020B0604030504040204" pitchFamily="50" charset="-128"/>
              <a:ea typeface="Meiryo UI" panose="020B0604030504040204" pitchFamily="50" charset="-128"/>
            </a:endParaRPr>
          </a:p>
          <a:p>
            <a:pPr lvl="1"/>
            <a:endParaRPr lang="en-US" sz="1200" dirty="0">
              <a:latin typeface="Meiryo UI" panose="020B0604030504040204" pitchFamily="50" charset="-128"/>
              <a:ea typeface="Meiryo UI" panose="020B0604030504040204" pitchFamily="50" charset="-128"/>
            </a:endParaRPr>
          </a:p>
        </p:txBody>
      </p:sp>
      <p:pic>
        <p:nvPicPr>
          <p:cNvPr id="4" name="Picture 3">
            <a:extLst>
              <a:ext uri="{FF2B5EF4-FFF2-40B4-BE49-F238E27FC236}">
                <a16:creationId xmlns:a16="http://schemas.microsoft.com/office/drawing/2014/main" id="{073A2654-A10F-4A9D-B6C4-9A78DFA2A7A0}"/>
              </a:ext>
            </a:extLst>
          </p:cNvPr>
          <p:cNvPicPr>
            <a:picLocks noChangeAspect="1"/>
          </p:cNvPicPr>
          <p:nvPr/>
        </p:nvPicPr>
        <p:blipFill>
          <a:blip r:embed="rId3"/>
          <a:stretch>
            <a:fillRect/>
          </a:stretch>
        </p:blipFill>
        <p:spPr>
          <a:xfrm>
            <a:off x="3291150" y="1112293"/>
            <a:ext cx="5389159" cy="3178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72087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0B53-8C76-4C10-9C54-9FA1802AFAA0}"/>
              </a:ext>
            </a:extLst>
          </p:cNvPr>
          <p:cNvSpPr>
            <a:spLocks noGrp="1"/>
          </p:cNvSpPr>
          <p:nvPr>
            <p:ph type="title"/>
          </p:nvPr>
        </p:nvSpPr>
        <p:spPr>
          <a:xfrm>
            <a:off x="285750" y="228600"/>
            <a:ext cx="8572500" cy="387798"/>
          </a:xfrm>
        </p:spPr>
        <p:txBody>
          <a:bodyPr/>
          <a:lstStyle/>
          <a:p>
            <a:r>
              <a:rPr lang="en-US" dirty="0">
                <a:latin typeface="Meiryo UI" panose="020B0604030504040204" pitchFamily="50" charset="-128"/>
                <a:ea typeface="Meiryo UI" panose="020B0604030504040204" pitchFamily="50" charset="-128"/>
              </a:rPr>
              <a:t>Software Licensing Central (SLC) –</a:t>
            </a:r>
            <a:r>
              <a:rPr lang="ja-JP" altLang="en-US" dirty="0">
                <a:latin typeface="Meiryo UI" panose="020B0604030504040204" pitchFamily="50" charset="-128"/>
                <a:ea typeface="Meiryo UI" panose="020B0604030504040204" pitchFamily="50" charset="-128"/>
              </a:rPr>
              <a:t>ケース</a:t>
            </a:r>
            <a:r>
              <a:rPr lang="en-US" altLang="ja-JP" dirty="0">
                <a:latin typeface="Meiryo UI" panose="020B0604030504040204" pitchFamily="50" charset="-128"/>
                <a:ea typeface="Meiryo UI" panose="020B0604030504040204" pitchFamily="50" charset="-128"/>
              </a:rPr>
              <a:t>3</a:t>
            </a:r>
            <a:endParaRPr lang="en-US" dirty="0">
              <a:latin typeface="Meiryo UI" panose="020B0604030504040204" pitchFamily="50" charset="-128"/>
              <a:ea typeface="Meiryo UI" panose="020B0604030504040204" pitchFamily="50" charset="-128"/>
            </a:endParaRPr>
          </a:p>
        </p:txBody>
      </p:sp>
      <p:pic>
        <p:nvPicPr>
          <p:cNvPr id="4" name="Content Placeholder 3">
            <a:extLst>
              <a:ext uri="{FF2B5EF4-FFF2-40B4-BE49-F238E27FC236}">
                <a16:creationId xmlns:a16="http://schemas.microsoft.com/office/drawing/2014/main" id="{B90954F2-87F7-4EFE-ADAA-A2131BB63204}"/>
              </a:ext>
            </a:extLst>
          </p:cNvPr>
          <p:cNvPicPr>
            <a:picLocks noGrp="1" noChangeAspect="1"/>
          </p:cNvPicPr>
          <p:nvPr>
            <p:ph idx="1"/>
          </p:nvPr>
        </p:nvPicPr>
        <p:blipFill>
          <a:blip r:embed="rId2"/>
          <a:stretch>
            <a:fillRect/>
          </a:stretch>
        </p:blipFill>
        <p:spPr>
          <a:xfrm>
            <a:off x="3467456" y="1023105"/>
            <a:ext cx="5390794" cy="2526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3FC7740F-2BF3-4AAF-8BED-0EE30B9512E0}"/>
              </a:ext>
            </a:extLst>
          </p:cNvPr>
          <p:cNvSpPr txBox="1"/>
          <p:nvPr/>
        </p:nvSpPr>
        <p:spPr>
          <a:xfrm>
            <a:off x="0" y="1332314"/>
            <a:ext cx="3240405" cy="1200329"/>
          </a:xfrm>
          <a:prstGeom prst="rect">
            <a:avLst/>
          </a:prstGeom>
          <a:noFill/>
        </p:spPr>
        <p:txBody>
          <a:bodyPr wrap="square" rtlCol="0">
            <a:spAutoFit/>
          </a:bodyPr>
          <a:lstStyle/>
          <a:p>
            <a:pPr lvl="1"/>
            <a:endParaRPr lang="en-US" sz="1200" dirty="0">
              <a:solidFill>
                <a:schemeClr val="bg2"/>
              </a:solidFill>
              <a:latin typeface="Meiryo UI" panose="020B0604030504040204" pitchFamily="50" charset="-128"/>
              <a:ea typeface="Meiryo UI" panose="020B0604030504040204" pitchFamily="50" charset="-128"/>
            </a:endParaRPr>
          </a:p>
          <a:p>
            <a:pPr marL="571500" lvl="1" indent="-228600">
              <a:buFont typeface="+mj-lt"/>
              <a:buAutoNum type="arabicPeriod"/>
            </a:pPr>
            <a:r>
              <a:rPr lang="ja-JP" altLang="en-US" sz="1600" dirty="0">
                <a:solidFill>
                  <a:schemeClr val="bg2"/>
                </a:solidFill>
                <a:latin typeface="Meiryo UI" panose="020B0604030504040204" pitchFamily="50" charset="-128"/>
                <a:ea typeface="Meiryo UI" panose="020B0604030504040204" pitchFamily="50" charset="-128"/>
              </a:rPr>
              <a:t>特定製品においてはファイルウィザードによるアクティベートとなります。</a:t>
            </a:r>
            <a:endParaRPr lang="en-US" sz="1600" dirty="0">
              <a:solidFill>
                <a:schemeClr val="bg2"/>
              </a:solidFill>
              <a:latin typeface="Meiryo UI" panose="020B0604030504040204" pitchFamily="50" charset="-128"/>
              <a:ea typeface="Meiryo UI" panose="020B0604030504040204" pitchFamily="50" charset="-128"/>
            </a:endParaRPr>
          </a:p>
          <a:p>
            <a:pPr lvl="1"/>
            <a:endParaRPr 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66707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7F7F6-5AEF-4880-BBC6-AE63D7B1E7D5}"/>
              </a:ext>
            </a:extLst>
          </p:cNvPr>
          <p:cNvSpPr>
            <a:spLocks noGrp="1"/>
          </p:cNvSpPr>
          <p:nvPr>
            <p:ph type="title"/>
          </p:nvPr>
        </p:nvSpPr>
        <p:spPr>
          <a:xfrm>
            <a:off x="285750" y="228600"/>
            <a:ext cx="8572500" cy="387798"/>
          </a:xfrm>
        </p:spPr>
        <p:txBody>
          <a:bodyPr/>
          <a:lstStyle/>
          <a:p>
            <a:r>
              <a:rPr lang="en-US" dirty="0">
                <a:latin typeface="Meiryo UI" panose="020B0604030504040204" pitchFamily="50" charset="-128"/>
                <a:ea typeface="Meiryo UI" panose="020B0604030504040204" pitchFamily="50" charset="-128"/>
              </a:rPr>
              <a:t>Dell Digital Locker (DDL)</a:t>
            </a:r>
            <a:r>
              <a:rPr lang="ja-JP" altLang="en-US" dirty="0">
                <a:latin typeface="Meiryo UI" panose="020B0604030504040204" pitchFamily="50" charset="-128"/>
                <a:ea typeface="Meiryo UI" panose="020B0604030504040204" pitchFamily="50" charset="-128"/>
              </a:rPr>
              <a:t>に関するサポート</a:t>
            </a:r>
            <a:endParaRPr lang="en-US" dirty="0">
              <a:latin typeface="Meiryo UI" panose="020B0604030504040204" pitchFamily="50" charset="-128"/>
              <a:ea typeface="Meiryo UI" panose="020B0604030504040204" pitchFamily="50" charset="-128"/>
            </a:endParaRPr>
          </a:p>
        </p:txBody>
      </p:sp>
      <p:sp>
        <p:nvSpPr>
          <p:cNvPr id="3" name="Content Placeholder 2">
            <a:extLst>
              <a:ext uri="{FF2B5EF4-FFF2-40B4-BE49-F238E27FC236}">
                <a16:creationId xmlns:a16="http://schemas.microsoft.com/office/drawing/2014/main" id="{F8C07CAA-3004-4B00-B332-A8851EF7BAA6}"/>
              </a:ext>
            </a:extLst>
          </p:cNvPr>
          <p:cNvSpPr>
            <a:spLocks noGrp="1"/>
          </p:cNvSpPr>
          <p:nvPr>
            <p:ph idx="1"/>
          </p:nvPr>
        </p:nvSpPr>
        <p:spPr>
          <a:xfrm>
            <a:off x="285750" y="914400"/>
            <a:ext cx="8572500" cy="4000500"/>
          </a:xfrm>
        </p:spPr>
        <p:txBody>
          <a:bodyPr/>
          <a:lstStyle/>
          <a:p>
            <a:pPr marL="0" indent="0">
              <a:buNone/>
            </a:pPr>
            <a:r>
              <a:rPr lang="ja-JP" altLang="en-US" sz="1600" dirty="0">
                <a:latin typeface="Meiryo UI" panose="020B0604030504040204" pitchFamily="50" charset="-128"/>
                <a:ea typeface="Meiryo UI" panose="020B0604030504040204" pitchFamily="50" charset="-128"/>
              </a:rPr>
              <a:t>お問い合わせ例</a:t>
            </a:r>
            <a:endParaRPr lang="en-US" sz="1600" dirty="0">
              <a:latin typeface="Meiryo UI" panose="020B0604030504040204" pitchFamily="50" charset="-128"/>
              <a:ea typeface="Meiryo UI" panose="020B0604030504040204" pitchFamily="50" charset="-128"/>
            </a:endParaRPr>
          </a:p>
          <a:p>
            <a:pPr lvl="1"/>
            <a:r>
              <a:rPr lang="en-US" altLang="ja-JP" sz="1600" dirty="0">
                <a:latin typeface="Meiryo UI" panose="020B0604030504040204" pitchFamily="50" charset="-128"/>
                <a:ea typeface="Meiryo UI" panose="020B0604030504040204" pitchFamily="50" charset="-128"/>
              </a:rPr>
              <a:t>DDL</a:t>
            </a:r>
            <a:r>
              <a:rPr lang="ja-JP" altLang="en-US" sz="1600" dirty="0">
                <a:latin typeface="Meiryo UI" panose="020B0604030504040204" pitchFamily="50" charset="-128"/>
                <a:ea typeface="Meiryo UI" panose="020B0604030504040204" pitchFamily="50" charset="-128"/>
              </a:rPr>
              <a:t>のメール通知が届かない</a:t>
            </a:r>
            <a:endParaRPr lang="en-US" sz="1600" dirty="0">
              <a:latin typeface="Meiryo UI" panose="020B0604030504040204" pitchFamily="50" charset="-128"/>
              <a:ea typeface="Meiryo UI" panose="020B0604030504040204" pitchFamily="50" charset="-128"/>
            </a:endParaRPr>
          </a:p>
          <a:p>
            <a:pPr lvl="1"/>
            <a:r>
              <a:rPr lang="en-US" altLang="ja-JP" sz="1600" dirty="0">
                <a:latin typeface="Meiryo UI" panose="020B0604030504040204" pitchFamily="50" charset="-128"/>
                <a:ea typeface="Meiryo UI" panose="020B0604030504040204" pitchFamily="50" charset="-128"/>
              </a:rPr>
              <a:t>DDL</a:t>
            </a:r>
            <a:r>
              <a:rPr lang="ja-JP" altLang="en-US" sz="1600" dirty="0">
                <a:latin typeface="Meiryo UI" panose="020B0604030504040204" pitchFamily="50" charset="-128"/>
                <a:ea typeface="Meiryo UI" panose="020B0604030504040204" pitchFamily="50" charset="-128"/>
              </a:rPr>
              <a:t>のソフトウェア資格にアクセスできない</a:t>
            </a:r>
            <a:endParaRPr lang="en-US" sz="1600" dirty="0">
              <a:latin typeface="Meiryo UI" panose="020B0604030504040204" pitchFamily="50" charset="-128"/>
              <a:ea typeface="Meiryo UI" panose="020B0604030504040204" pitchFamily="50" charset="-128"/>
            </a:endParaRPr>
          </a:p>
          <a:p>
            <a:pPr lvl="1"/>
            <a:r>
              <a:rPr lang="en-US" altLang="ja-JP" sz="1600" dirty="0">
                <a:latin typeface="Meiryo UI" panose="020B0604030504040204" pitchFamily="50" charset="-128"/>
                <a:ea typeface="Meiryo UI" panose="020B0604030504040204" pitchFamily="50" charset="-128"/>
              </a:rPr>
              <a:t>DDL</a:t>
            </a:r>
            <a:r>
              <a:rPr lang="ja-JP" altLang="en-US" sz="1600" dirty="0">
                <a:latin typeface="Meiryo UI" panose="020B0604030504040204" pitchFamily="50" charset="-128"/>
                <a:ea typeface="Meiryo UI" panose="020B0604030504040204" pitchFamily="50" charset="-128"/>
              </a:rPr>
              <a:t>の全てのソフトウェア資格が見えない</a:t>
            </a:r>
            <a:endParaRPr lang="en-US" sz="1600" dirty="0">
              <a:latin typeface="Meiryo UI" panose="020B0604030504040204" pitchFamily="50" charset="-128"/>
              <a:ea typeface="Meiryo UI" panose="020B0604030504040204" pitchFamily="50" charset="-128"/>
            </a:endParaRPr>
          </a:p>
          <a:p>
            <a:pPr lvl="1"/>
            <a:r>
              <a:rPr lang="ja-JP" altLang="en-US" sz="1600" dirty="0">
                <a:latin typeface="Meiryo UI" panose="020B0604030504040204" pitchFamily="50" charset="-128"/>
                <a:ea typeface="Meiryo UI" panose="020B0604030504040204" pitchFamily="50" charset="-128"/>
              </a:rPr>
              <a:t>登録コード</a:t>
            </a:r>
            <a:r>
              <a:rPr lang="en-US" altLang="ja-JP" sz="1600" dirty="0">
                <a:latin typeface="Meiryo UI" panose="020B0604030504040204" pitchFamily="50" charset="-128"/>
                <a:ea typeface="Meiryo UI" panose="020B0604030504040204" pitchFamily="50" charset="-128"/>
              </a:rPr>
              <a:t>(Registration code)</a:t>
            </a:r>
            <a:r>
              <a:rPr lang="ja-JP" altLang="en-US" sz="1600" dirty="0">
                <a:latin typeface="Meiryo UI" panose="020B0604030504040204" pitchFamily="50" charset="-128"/>
                <a:ea typeface="Meiryo UI" panose="020B0604030504040204" pitchFamily="50" charset="-128"/>
              </a:rPr>
              <a:t>に関するお問い合わせ</a:t>
            </a:r>
            <a:r>
              <a:rPr lang="en-US" sz="1600" dirty="0">
                <a:latin typeface="Meiryo UI" panose="020B0604030504040204" pitchFamily="50" charset="-128"/>
                <a:ea typeface="Meiryo UI" panose="020B0604030504040204" pitchFamily="50" charset="-128"/>
              </a:rPr>
              <a:t>(VAR</a:t>
            </a:r>
            <a:r>
              <a:rPr lang="ja-JP" altLang="en-US" sz="1600" dirty="0">
                <a:latin typeface="Meiryo UI" panose="020B0604030504040204" pitchFamily="50" charset="-128"/>
                <a:ea typeface="Meiryo UI" panose="020B0604030504040204" pitchFamily="50" charset="-128"/>
              </a:rPr>
              <a:t>オーダー</a:t>
            </a:r>
            <a:r>
              <a:rPr lang="en-US"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問い合わせ先</a:t>
            </a:r>
            <a:endParaRPr lang="en-US" sz="1600" dirty="0">
              <a:latin typeface="Meiryo UI" panose="020B0604030504040204" pitchFamily="50" charset="-128"/>
              <a:ea typeface="Meiryo UI" panose="020B0604030504040204" pitchFamily="50" charset="-128"/>
            </a:endParaRPr>
          </a:p>
          <a:p>
            <a:pPr marL="342900" lvl="1" indent="0">
              <a:buNone/>
            </a:pPr>
            <a:r>
              <a:rPr lang="en-US" sz="1600" strike="dblStrike" dirty="0">
                <a:latin typeface="Meiryo UI" panose="020B0604030504040204" pitchFamily="50" charset="-128"/>
                <a:ea typeface="Meiryo UI" panose="020B0604030504040204" pitchFamily="50" charset="-128"/>
                <a:hlinkClick r:id="rId2"/>
              </a:rPr>
              <a:t>Download_Software@dell.com</a:t>
            </a:r>
            <a:r>
              <a:rPr lang="en-US" sz="1600" strike="dblStrike" dirty="0">
                <a:latin typeface="Meiryo UI" panose="020B0604030504040204" pitchFamily="50" charset="-128"/>
                <a:ea typeface="Meiryo UI" panose="020B0604030504040204" pitchFamily="50" charset="-128"/>
              </a:rPr>
              <a:t> –COIP</a:t>
            </a:r>
            <a:r>
              <a:rPr lang="ja-JP" altLang="en-US" sz="1600" strike="dblStrike" dirty="0">
                <a:latin typeface="Meiryo UI" panose="020B0604030504040204" pitchFamily="50" charset="-128"/>
                <a:ea typeface="Meiryo UI" panose="020B0604030504040204" pitchFamily="50" charset="-128"/>
              </a:rPr>
              <a:t>製品向け</a:t>
            </a:r>
            <a:r>
              <a:rPr lang="en-US" altLang="ja-JP" sz="1600" strike="dblStrike" dirty="0">
                <a:latin typeface="Meiryo UI" panose="020B0604030504040204" pitchFamily="50" charset="-128"/>
                <a:ea typeface="Meiryo UI" panose="020B0604030504040204" pitchFamily="50" charset="-128"/>
              </a:rPr>
              <a:t>DDL</a:t>
            </a:r>
            <a:r>
              <a:rPr lang="ja-JP" altLang="en-US" sz="1600" strike="dblStrike" dirty="0">
                <a:latin typeface="Meiryo UI" panose="020B0604030504040204" pitchFamily="50" charset="-128"/>
                <a:ea typeface="Meiryo UI" panose="020B0604030504040204" pitchFamily="50" charset="-128"/>
              </a:rPr>
              <a:t>関連のサポート</a:t>
            </a:r>
            <a:r>
              <a:rPr lang="ja-JP" altLang="en-US" sz="1600" dirty="0">
                <a:latin typeface="Meiryo UI" panose="020B0604030504040204" pitchFamily="50" charset="-128"/>
                <a:ea typeface="Meiryo UI" panose="020B0604030504040204" pitchFamily="50" charset="-128"/>
              </a:rPr>
              <a:t>←こちらは廃止</a:t>
            </a:r>
            <a:endParaRPr lang="en-US" altLang="ja-JP" sz="1600" dirty="0">
              <a:solidFill>
                <a:srgbClr val="FF0000"/>
              </a:solidFill>
              <a:latin typeface="Meiryo UI" panose="020B0604030504040204" pitchFamily="50" charset="-128"/>
              <a:ea typeface="Meiryo UI" panose="020B0604030504040204" pitchFamily="50" charset="-128"/>
            </a:endParaRPr>
          </a:p>
          <a:p>
            <a:pPr marL="342900" lvl="1" indent="0">
              <a:buNone/>
            </a:pPr>
            <a:r>
              <a:rPr lang="en-US" altLang="ja-JP" sz="1600" dirty="0">
                <a:solidFill>
                  <a:srgbClr val="FF0000"/>
                </a:solidFill>
                <a:latin typeface="Meiryo UI" panose="020B0604030504040204" pitchFamily="50" charset="-128"/>
                <a:ea typeface="Meiryo UI" panose="020B0604030504040204" pitchFamily="50" charset="-128"/>
              </a:rPr>
              <a:t>(New!) </a:t>
            </a:r>
            <a:r>
              <a:rPr lang="ja-JP" altLang="en-US" sz="1600" dirty="0">
                <a:latin typeface="Meiryo UI" panose="020B0604030504040204" pitchFamily="50" charset="-128"/>
                <a:ea typeface="Meiryo UI" panose="020B0604030504040204" pitchFamily="50" charset="-128"/>
              </a:rPr>
              <a:t>お客様からの</a:t>
            </a:r>
            <a:r>
              <a:rPr lang="en-US" altLang="ja-JP" sz="1600" dirty="0">
                <a:latin typeface="Meiryo UI" panose="020B0604030504040204" pitchFamily="50" charset="-128"/>
                <a:ea typeface="Meiryo UI" panose="020B0604030504040204" pitchFamily="50" charset="-128"/>
              </a:rPr>
              <a:t>DDL</a:t>
            </a:r>
            <a:r>
              <a:rPr lang="ja-JP" altLang="en-US" sz="1600" dirty="0">
                <a:latin typeface="Meiryo UI" panose="020B0604030504040204" pitchFamily="50" charset="-128"/>
                <a:ea typeface="Meiryo UI" panose="020B0604030504040204" pitchFamily="50" charset="-128"/>
              </a:rPr>
              <a:t>に関するお問い合わせについて、弊社</a:t>
            </a:r>
            <a:r>
              <a:rPr lang="en-US" altLang="ja-JP" sz="1600" dirty="0">
                <a:latin typeface="Meiryo UI" panose="020B0604030504040204" pitchFamily="50" charset="-128"/>
                <a:ea typeface="Meiryo UI" panose="020B0604030504040204" pitchFamily="50" charset="-128"/>
              </a:rPr>
              <a:t>Customer Care</a:t>
            </a:r>
            <a:r>
              <a:rPr lang="ja-JP" altLang="en-US" sz="1600" dirty="0">
                <a:latin typeface="Meiryo UI" panose="020B0604030504040204" pitchFamily="50" charset="-128"/>
                <a:ea typeface="Meiryo UI" panose="020B0604030504040204" pitchFamily="50" charset="-128"/>
              </a:rPr>
              <a:t>チームによるご支援が可能となりました。</a:t>
            </a:r>
            <a:endParaRPr lang="en-US" altLang="ja-JP" sz="1600" dirty="0">
              <a:latin typeface="Meiryo UI" panose="020B0604030504040204" pitchFamily="50" charset="-128"/>
              <a:ea typeface="Meiryo UI" panose="020B0604030504040204" pitchFamily="50" charset="-128"/>
            </a:endParaRPr>
          </a:p>
          <a:p>
            <a:pPr marL="342900" lvl="1" indent="0">
              <a:buNone/>
            </a:pPr>
            <a:r>
              <a:rPr lang="ja-JP" altLang="en-US" sz="1600" dirty="0">
                <a:latin typeface="Meiryo UI" panose="020B0604030504040204" pitchFamily="50" charset="-128"/>
                <a:ea typeface="Meiryo UI" panose="020B0604030504040204" pitchFamily="50" charset="-128"/>
              </a:rPr>
              <a:t>ダイレクト購入・リセラー経由購入ともにオンラインサポートからサービスリクエストの発行を推奨しております。</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次ページでお問い合わせ方法をご案内</a:t>
            </a:r>
            <a:r>
              <a:rPr lang="en-US" altLang="ja-JP" sz="1600" dirty="0">
                <a:latin typeface="Meiryo UI" panose="020B0604030504040204" pitchFamily="50" charset="-128"/>
                <a:ea typeface="Meiryo UI" panose="020B0604030504040204" pitchFamily="50" charset="-128"/>
              </a:rPr>
              <a:t>)</a:t>
            </a:r>
          </a:p>
          <a:p>
            <a:pPr marL="342900" lvl="1" indent="0">
              <a:buNone/>
            </a:pPr>
            <a:endParaRPr lang="en-US" altLang="ja-JP" sz="1200" u="sng" dirty="0">
              <a:latin typeface="Meiryo UI" panose="020B0604030504040204" pitchFamily="50" charset="-128"/>
              <a:ea typeface="Meiryo UI" panose="020B0604030504040204" pitchFamily="50" charset="-128"/>
            </a:endParaRPr>
          </a:p>
          <a:p>
            <a:pPr marL="342900" lvl="1" indent="0">
              <a:buNone/>
            </a:pPr>
            <a:endParaRPr lang="en-US" altLang="ja-JP" sz="1200" dirty="0">
              <a:latin typeface="Meiryo UI" panose="020B0604030504040204" pitchFamily="50" charset="-128"/>
              <a:ea typeface="Meiryo UI" panose="020B0604030504040204" pitchFamily="50" charset="-128"/>
            </a:endParaRPr>
          </a:p>
          <a:p>
            <a:pPr marL="342900" lvl="1" indent="0">
              <a:buNone/>
            </a:pPr>
            <a:endParaRPr lang="en-US" dirty="0">
              <a:latin typeface="Meiryo UI" panose="020B0604030504040204" pitchFamily="50" charset="-128"/>
              <a:ea typeface="Meiryo UI" panose="020B0604030504040204" pitchFamily="50" charset="-128"/>
            </a:endParaRPr>
          </a:p>
          <a:p>
            <a:pPr marL="342900" lvl="1" indent="0">
              <a:buNone/>
            </a:pPr>
            <a:endParaRPr lang="en-US" dirty="0">
              <a:latin typeface="Meiryo UI" panose="020B0604030504040204" pitchFamily="50" charset="-128"/>
              <a:ea typeface="Meiryo UI" panose="020B0604030504040204" pitchFamily="50" charset="-128"/>
            </a:endParaRPr>
          </a:p>
          <a:p>
            <a:pPr marL="342900" lvl="1" indent="0">
              <a:buNone/>
            </a:pPr>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21472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B5DB1938-EC69-4CBA-9996-FB08AD3FF90E}"/>
              </a:ext>
            </a:extLst>
          </p:cNvPr>
          <p:cNvGraphicFramePr>
            <a:graphicFrameLocks noGrp="1"/>
          </p:cNvGraphicFramePr>
          <p:nvPr>
            <p:extLst>
              <p:ext uri="{D42A27DB-BD31-4B8C-83A1-F6EECF244321}">
                <p14:modId xmlns:p14="http://schemas.microsoft.com/office/powerpoint/2010/main" val="3562769769"/>
              </p:ext>
            </p:extLst>
          </p:nvPr>
        </p:nvGraphicFramePr>
        <p:xfrm>
          <a:off x="285750" y="815163"/>
          <a:ext cx="8572500" cy="3807898"/>
        </p:xfrm>
        <a:graphic>
          <a:graphicData uri="http://schemas.openxmlformats.org/drawingml/2006/table">
            <a:tbl>
              <a:tblPr/>
              <a:tblGrid>
                <a:gridCol w="1472166">
                  <a:extLst>
                    <a:ext uri="{9D8B030D-6E8A-4147-A177-3AD203B41FA5}">
                      <a16:colId xmlns:a16="http://schemas.microsoft.com/office/drawing/2014/main" val="3302125559"/>
                    </a:ext>
                  </a:extLst>
                </a:gridCol>
                <a:gridCol w="3338624">
                  <a:extLst>
                    <a:ext uri="{9D8B030D-6E8A-4147-A177-3AD203B41FA5}">
                      <a16:colId xmlns:a16="http://schemas.microsoft.com/office/drawing/2014/main" val="2145673443"/>
                    </a:ext>
                  </a:extLst>
                </a:gridCol>
                <a:gridCol w="3761710">
                  <a:extLst>
                    <a:ext uri="{9D8B030D-6E8A-4147-A177-3AD203B41FA5}">
                      <a16:colId xmlns:a16="http://schemas.microsoft.com/office/drawing/2014/main" val="2637676777"/>
                    </a:ext>
                  </a:extLst>
                </a:gridCol>
              </a:tblGrid>
              <a:tr h="257314">
                <a:tc gridSpan="3">
                  <a:txBody>
                    <a:bodyPr/>
                    <a:lstStyle/>
                    <a:p>
                      <a:pPr algn="ctr" rtl="0"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ダイレクト購入のお客様向け</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非</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VAR</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オーダー</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a:t>
                      </a:r>
                    </a:p>
                  </a:txBody>
                  <a:tcPr marL="3653" marR="3653" marT="36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01621360"/>
                  </a:ext>
                </a:extLst>
              </a:tr>
              <a:tr h="148760">
                <a:tc rowSpan="3">
                  <a:txBody>
                    <a:bodyPr/>
                    <a:lstStyle/>
                    <a:p>
                      <a:pPr algn="ctr" rtl="0" fontAlgn="ctr"/>
                      <a:r>
                        <a:rPr lang="af-ZA" sz="1200" b="0" i="0" u="none" strike="noStrike" dirty="0">
                          <a:solidFill>
                            <a:srgbClr val="000000"/>
                          </a:solidFill>
                          <a:effectLst/>
                          <a:latin typeface="Meiryo UI" panose="020B0604030504040204" pitchFamily="50" charset="-128"/>
                          <a:ea typeface="Meiryo UI" panose="020B0604030504040204" pitchFamily="50" charset="-128"/>
                        </a:rPr>
                        <a:t>DDL</a:t>
                      </a:r>
                    </a:p>
                  </a:txBody>
                  <a:tcPr marL="3653" marR="3653" marT="36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電話</a:t>
                      </a:r>
                    </a:p>
                  </a:txBody>
                  <a:tcPr marL="3653" marR="3653" marT="36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オンライン</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推奨</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a:t>
                      </a:r>
                    </a:p>
                  </a:txBody>
                  <a:tcPr marL="3653" marR="3653" marT="36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9059196"/>
                  </a:ext>
                </a:extLst>
              </a:tr>
              <a:tr h="1077502">
                <a:tc vMerge="1">
                  <a:txBody>
                    <a:bodyPr/>
                    <a:lstStyle/>
                    <a:p>
                      <a:endParaRPr kumimoji="1" lang="ja-JP" altLang="en-US"/>
                    </a:p>
                  </a:txBody>
                  <a:tcPr/>
                </a:tc>
                <a:tc rowSpan="2">
                  <a:txBody>
                    <a:bodyPr/>
                    <a:lstStyle/>
                    <a:p>
                      <a:pPr algn="ct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050-1703-4618</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ガイダンス④→②</a:t>
                      </a:r>
                    </a:p>
                  </a:txBody>
                  <a:tcPr marL="3653" marR="3653" marT="36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af-ZA" sz="1200" b="0" i="0" u="sng" strike="noStrike">
                          <a:solidFill>
                            <a:srgbClr val="0563C1"/>
                          </a:solidFill>
                          <a:effectLst/>
                          <a:latin typeface="Meiryo UI" panose="020B0604030504040204" pitchFamily="50" charset="-128"/>
                          <a:ea typeface="Meiryo UI" panose="020B0604030504040204" pitchFamily="50" charset="-128"/>
                          <a:hlinkClick r:id="rId2"/>
                        </a:rPr>
                        <a:t>https://www.dell.com/support/order-status/ja-jp/order-support</a:t>
                      </a:r>
                      <a:endParaRPr lang="af-ZA" sz="1200" b="0" i="0" u="sng" strike="noStrike">
                        <a:solidFill>
                          <a:srgbClr val="0563C1"/>
                        </a:solidFill>
                        <a:effectLst/>
                        <a:latin typeface="Meiryo UI" panose="020B0604030504040204" pitchFamily="50" charset="-128"/>
                        <a:ea typeface="Meiryo UI" panose="020B0604030504040204" pitchFamily="50" charset="-128"/>
                      </a:endParaRPr>
                    </a:p>
                  </a:txBody>
                  <a:tcPr marL="3653" marR="3653" marT="36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338283"/>
                  </a:ext>
                </a:extLst>
              </a:tr>
              <a:tr h="1257293">
                <a:tc vMerge="1">
                  <a:txBody>
                    <a:bodyPr/>
                    <a:lstStyle/>
                    <a:p>
                      <a:endParaRPr kumimoji="1" lang="ja-JP" altLang="en-US"/>
                    </a:p>
                  </a:txBody>
                  <a:tcPr/>
                </a:tc>
                <a:tc vMerge="1">
                  <a:txBody>
                    <a:bodyPr/>
                    <a:lstStyle/>
                    <a:p>
                      <a:endParaRPr kumimoji="1" lang="ja-JP" altLang="en-US"/>
                    </a:p>
                  </a:txBody>
                  <a:tcPr/>
                </a:tc>
                <a:tc>
                  <a:txBody>
                    <a:bodyPr/>
                    <a:lstStyle/>
                    <a:p>
                      <a:pPr algn="l" rtl="0" fontAlgn="t"/>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t"/>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ご注文のオーダー番号を検索後、「カスタマーサポートに問い合わせる」をクリックして該当の問題を選択。サービスリクエストの詳しい発行手順は下記資料をご参照ください。</a:t>
                      </a:r>
                    </a:p>
                  </a:txBody>
                  <a:tcPr marL="3653" marR="3653" marT="3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2536737"/>
                  </a:ext>
                </a:extLst>
              </a:tr>
              <a:tr h="1029256">
                <a:tc gridSpan="3">
                  <a:txBody>
                    <a:bodyPr/>
                    <a:lstStyle/>
                    <a:p>
                      <a:pPr algn="l" rtl="0" fontAlgn="ctr"/>
                      <a:r>
                        <a:rPr lang="ja-JP" altLang="en-US" sz="1200" b="0" i="0" u="sng" strike="noStrike" dirty="0">
                          <a:solidFill>
                            <a:srgbClr val="000000"/>
                          </a:solidFill>
                          <a:effectLst/>
                          <a:latin typeface="Meiryo UI" panose="020B0604030504040204" pitchFamily="50" charset="-128"/>
                          <a:ea typeface="Meiryo UI" panose="020B0604030504040204" pitchFamily="50" charset="-128"/>
                        </a:rPr>
                        <a:t>お電話いただく前にオンラインにてサービスリクエストを事前に発行いただく方を推奨しております。</a:t>
                      </a:r>
                      <a:endParaRPr lang="en-US" altLang="ja-JP" sz="1200" b="0" i="0" u="sng"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685800" rtl="0" eaLnBrk="1" fontAlgn="ctr" latinLnBrk="0" hangingPunct="1">
                        <a:lnSpc>
                          <a:spcPct val="100000"/>
                        </a:lnSpc>
                        <a:spcBef>
                          <a:spcPts val="0"/>
                        </a:spcBef>
                        <a:spcAft>
                          <a:spcPts val="0"/>
                        </a:spcAft>
                        <a:buClrTx/>
                        <a:buSzTx/>
                        <a:buFontTx/>
                        <a:buNone/>
                        <a:tabLst/>
                        <a:defRPr/>
                      </a:pPr>
                      <a:r>
                        <a:rPr lang="af-ZA" altLang="ja-JP" sz="1200" b="0" i="0" u="none" strike="noStrike" dirty="0">
                          <a:solidFill>
                            <a:srgbClr val="000000"/>
                          </a:solidFill>
                          <a:effectLst/>
                          <a:latin typeface="Meiryo UI" panose="020B0604030504040204" pitchFamily="50" charset="-128"/>
                          <a:ea typeface="Meiryo UI" panose="020B0604030504040204" pitchFamily="50" charset="-128"/>
                        </a:rPr>
                        <a:t>SLC(Software Licensing Central)</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上のお問い合わせにつきましては、</a:t>
                      </a:r>
                      <a:r>
                        <a:rPr lang="af-ZA" altLang="ja-JP" sz="1200" b="0" i="0" u="none" strike="noStrike" dirty="0">
                          <a:solidFill>
                            <a:srgbClr val="000000"/>
                          </a:solidFill>
                          <a:effectLst/>
                          <a:latin typeface="Meiryo UI" panose="020B0604030504040204" pitchFamily="50" charset="-128"/>
                          <a:ea typeface="Meiryo UI" panose="020B0604030504040204" pitchFamily="50" charset="-128"/>
                        </a:rPr>
                        <a:t>Customer Support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へご相談ください。</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6858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お電話での受付時間：平日</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時</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時</a:t>
                      </a:r>
                    </a:p>
                  </a:txBody>
                  <a:tcPr marL="131515" marR="3653" marT="3653"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66193441"/>
                  </a:ext>
                </a:extLst>
              </a:tr>
            </a:tbl>
          </a:graphicData>
        </a:graphic>
      </p:graphicFrame>
      <p:sp>
        <p:nvSpPr>
          <p:cNvPr id="3" name="Title 2"/>
          <p:cNvSpPr>
            <a:spLocks noGrp="1"/>
          </p:cNvSpPr>
          <p:nvPr>
            <p:ph type="title"/>
          </p:nvPr>
        </p:nvSpPr>
        <p:spPr>
          <a:xfrm>
            <a:off x="285750" y="228600"/>
            <a:ext cx="8572500" cy="387798"/>
          </a:xfrm>
        </p:spPr>
        <p:txBody>
          <a:bodyPr wrap="square" lIns="0" tIns="0" rIns="0" bIns="0">
            <a:normAutofit/>
          </a:bodyPr>
          <a:lstStyle/>
          <a:p>
            <a:r>
              <a:rPr lang="en-US" altLang="ja-JP" sz="2400" kern="1200" dirty="0">
                <a:latin typeface="Meiryo UI" panose="020B0604030504040204" pitchFamily="50" charset="-128"/>
                <a:ea typeface="Meiryo UI" panose="020B0604030504040204" pitchFamily="50" charset="-128"/>
                <a:cs typeface="Calibri" panose="020F0502020204030204" pitchFamily="34" charset="0"/>
              </a:rPr>
              <a:t>Customer Care</a:t>
            </a:r>
            <a:r>
              <a:rPr lang="ja-JP" altLang="en-US" sz="2400" kern="1200" dirty="0">
                <a:latin typeface="Meiryo UI" panose="020B0604030504040204" pitchFamily="50" charset="-128"/>
                <a:ea typeface="Meiryo UI" panose="020B0604030504040204" pitchFamily="50" charset="-128"/>
                <a:cs typeface="Calibri" panose="020F0502020204030204" pitchFamily="34" charset="0"/>
              </a:rPr>
              <a:t>への問合せ方法</a:t>
            </a:r>
            <a:r>
              <a:rPr lang="en-US" altLang="ja-JP" sz="2400" kern="1200" dirty="0">
                <a:latin typeface="Meiryo UI" panose="020B0604030504040204" pitchFamily="50" charset="-128"/>
                <a:ea typeface="Meiryo UI" panose="020B0604030504040204" pitchFamily="50" charset="-128"/>
                <a:cs typeface="Calibri" panose="020F0502020204030204" pitchFamily="34" charset="0"/>
              </a:rPr>
              <a:t>(</a:t>
            </a:r>
            <a:r>
              <a:rPr lang="ja-JP" altLang="en-US" sz="2400" kern="1200" dirty="0">
                <a:latin typeface="Meiryo UI" panose="020B0604030504040204" pitchFamily="50" charset="-128"/>
                <a:ea typeface="Meiryo UI" panose="020B0604030504040204" pitchFamily="50" charset="-128"/>
                <a:cs typeface="Calibri" panose="020F0502020204030204" pitchFamily="34" charset="0"/>
              </a:rPr>
              <a:t>ダイレクト購入のお客様向け</a:t>
            </a:r>
            <a:r>
              <a:rPr lang="en-US" altLang="ja-JP" sz="2400" kern="1200" dirty="0">
                <a:latin typeface="Meiryo UI" panose="020B0604030504040204" pitchFamily="50" charset="-128"/>
                <a:ea typeface="Meiryo UI" panose="020B0604030504040204" pitchFamily="50" charset="-128"/>
                <a:cs typeface="Calibri" panose="020F0502020204030204" pitchFamily="34" charset="0"/>
              </a:rPr>
              <a:t>)</a:t>
            </a:r>
            <a:endParaRPr lang="en-US" sz="2400" kern="1200" dirty="0">
              <a:latin typeface="Meiryo UI" panose="020B0604030504040204" pitchFamily="50" charset="-128"/>
              <a:ea typeface="Meiryo UI" panose="020B0604030504040204" pitchFamily="50" charset="-128"/>
              <a:cs typeface="Calibri" panose="020F0502020204030204" pitchFamily="34" charset="0"/>
            </a:endParaRPr>
          </a:p>
        </p:txBody>
      </p:sp>
      <p:sp>
        <p:nvSpPr>
          <p:cNvPr id="9" name="テキスト ボックス 8">
            <a:extLst>
              <a:ext uri="{FF2B5EF4-FFF2-40B4-BE49-F238E27FC236}">
                <a16:creationId xmlns:a16="http://schemas.microsoft.com/office/drawing/2014/main" id="{31AACFF9-88FB-4AD5-820D-B5ADD0608FC4}"/>
              </a:ext>
            </a:extLst>
          </p:cNvPr>
          <p:cNvSpPr txBox="1"/>
          <p:nvPr/>
        </p:nvSpPr>
        <p:spPr>
          <a:xfrm>
            <a:off x="285750" y="4612176"/>
            <a:ext cx="8572500" cy="215444"/>
          </a:xfrm>
          <a:prstGeom prst="rect">
            <a:avLst/>
          </a:prstGeom>
        </p:spPr>
        <p:txBody>
          <a:bodyPr wrap="square" lIns="0" tIns="0" rIns="0" bIns="0" rtlCol="0">
            <a:normAutofit/>
          </a:bodyPr>
          <a:lstStyle/>
          <a:p>
            <a:pPr>
              <a:spcAft>
                <a:spcPts val="600"/>
              </a:spcAft>
            </a:pPr>
            <a:endParaRPr kumimoji="1" lang="en-US" altLang="ja-JP" sz="1200" b="1" kern="1200" dirty="0">
              <a:solidFill>
                <a:schemeClr val="bg2"/>
              </a:solidFill>
              <a:latin typeface="Meiryo UI" panose="020B0604030504040204" pitchFamily="50" charset="-128"/>
              <a:ea typeface="Meiryo UI" panose="020B0604030504040204" pitchFamily="50" charset="-128"/>
              <a:cs typeface="Calibri" panose="020F0502020204030204" pitchFamily="34" charset="0"/>
            </a:endParaRPr>
          </a:p>
        </p:txBody>
      </p:sp>
      <p:graphicFrame>
        <p:nvGraphicFramePr>
          <p:cNvPr id="2" name="オブジェクト 1">
            <a:extLst>
              <a:ext uri="{FF2B5EF4-FFF2-40B4-BE49-F238E27FC236}">
                <a16:creationId xmlns:a16="http://schemas.microsoft.com/office/drawing/2014/main" id="{5BF20C8F-C28B-429E-B677-8C07EEF54C4D}"/>
              </a:ext>
            </a:extLst>
          </p:cNvPr>
          <p:cNvGraphicFramePr>
            <a:graphicFrameLocks noChangeAspect="1"/>
          </p:cNvGraphicFramePr>
          <p:nvPr>
            <p:extLst>
              <p:ext uri="{D42A27DB-BD31-4B8C-83A1-F6EECF244321}">
                <p14:modId xmlns:p14="http://schemas.microsoft.com/office/powerpoint/2010/main" val="2183393811"/>
              </p:ext>
            </p:extLst>
          </p:nvPr>
        </p:nvGraphicFramePr>
        <p:xfrm>
          <a:off x="7758060" y="2941970"/>
          <a:ext cx="779274" cy="687276"/>
        </p:xfrm>
        <a:graphic>
          <a:graphicData uri="http://schemas.openxmlformats.org/presentationml/2006/ole">
            <mc:AlternateContent xmlns:mc="http://schemas.openxmlformats.org/markup-compatibility/2006">
              <mc:Choice xmlns:v="urn:schemas-microsoft-com:vml" Requires="v">
                <p:oleObj name="Acrobat Document" showAsIcon="1" r:id="rId3" imgW="914608" imgH="806335" progId="AcroExch.Document.DC">
                  <p:embed/>
                </p:oleObj>
              </mc:Choice>
              <mc:Fallback>
                <p:oleObj name="Acrobat Document" showAsIcon="1" r:id="rId3" imgW="914608" imgH="806335" progId="AcroExch.Document.DC">
                  <p:embed/>
                  <p:pic>
                    <p:nvPicPr>
                      <p:cNvPr id="2" name="オブジェクト 1">
                        <a:extLst>
                          <a:ext uri="{FF2B5EF4-FFF2-40B4-BE49-F238E27FC236}">
                            <a16:creationId xmlns:a16="http://schemas.microsoft.com/office/drawing/2014/main" id="{5BF20C8F-C28B-429E-B677-8C07EEF54C4D}"/>
                          </a:ext>
                        </a:extLst>
                      </p:cNvPr>
                      <p:cNvPicPr/>
                      <p:nvPr/>
                    </p:nvPicPr>
                    <p:blipFill>
                      <a:blip r:embed="rId4"/>
                      <a:stretch>
                        <a:fillRect/>
                      </a:stretch>
                    </p:blipFill>
                    <p:spPr>
                      <a:xfrm>
                        <a:off x="7758060" y="2941970"/>
                        <a:ext cx="779274" cy="687276"/>
                      </a:xfrm>
                      <a:prstGeom prst="rect">
                        <a:avLst/>
                      </a:prstGeom>
                    </p:spPr>
                  </p:pic>
                </p:oleObj>
              </mc:Fallback>
            </mc:AlternateContent>
          </a:graphicData>
        </a:graphic>
      </p:graphicFrame>
    </p:spTree>
    <p:extLst>
      <p:ext uri="{BB962C8B-B14F-4D97-AF65-F5344CB8AC3E}">
        <p14:creationId xmlns:p14="http://schemas.microsoft.com/office/powerpoint/2010/main" val="303361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75B99A1C-D992-4D52-B310-4F69116CC6C2}"/>
              </a:ext>
            </a:extLst>
          </p:cNvPr>
          <p:cNvGraphicFramePr>
            <a:graphicFrameLocks noGrp="1"/>
          </p:cNvGraphicFramePr>
          <p:nvPr>
            <p:extLst>
              <p:ext uri="{D42A27DB-BD31-4B8C-83A1-F6EECF244321}">
                <p14:modId xmlns:p14="http://schemas.microsoft.com/office/powerpoint/2010/main" val="1510744287"/>
              </p:ext>
            </p:extLst>
          </p:nvPr>
        </p:nvGraphicFramePr>
        <p:xfrm>
          <a:off x="285750" y="928578"/>
          <a:ext cx="8572500" cy="3355257"/>
        </p:xfrm>
        <a:graphic>
          <a:graphicData uri="http://schemas.openxmlformats.org/drawingml/2006/table">
            <a:tbl>
              <a:tblPr/>
              <a:tblGrid>
                <a:gridCol w="2280242">
                  <a:extLst>
                    <a:ext uri="{9D8B030D-6E8A-4147-A177-3AD203B41FA5}">
                      <a16:colId xmlns:a16="http://schemas.microsoft.com/office/drawing/2014/main" val="2782954884"/>
                    </a:ext>
                  </a:extLst>
                </a:gridCol>
                <a:gridCol w="6292258">
                  <a:extLst>
                    <a:ext uri="{9D8B030D-6E8A-4147-A177-3AD203B41FA5}">
                      <a16:colId xmlns:a16="http://schemas.microsoft.com/office/drawing/2014/main" val="3435208218"/>
                    </a:ext>
                  </a:extLst>
                </a:gridCol>
              </a:tblGrid>
              <a:tr h="290622">
                <a:tc gridSpan="2">
                  <a:txBody>
                    <a:bodyPr/>
                    <a:lstStyle/>
                    <a:p>
                      <a:pPr algn="ctr" rtl="0" fontAlgn="ctr"/>
                      <a:r>
                        <a:rPr lang="ja-JP" altLang="en-US" sz="1200" b="1" i="0" u="none" strike="noStrike">
                          <a:solidFill>
                            <a:srgbClr val="000000"/>
                          </a:solidFill>
                          <a:effectLst/>
                          <a:latin typeface="Meiryo UI" panose="020B0604030504040204" pitchFamily="50" charset="-128"/>
                          <a:ea typeface="Meiryo UI" panose="020B0604030504040204" pitchFamily="50" charset="-128"/>
                        </a:rPr>
                        <a:t>リセラー経由で購入のお客様向け</a:t>
                      </a:r>
                      <a:r>
                        <a:rPr lang="en-US" altLang="ja-JP" sz="1200" b="1" i="0" u="none" strike="noStrike">
                          <a:solidFill>
                            <a:srgbClr val="000000"/>
                          </a:solidFill>
                          <a:effectLst/>
                          <a:latin typeface="Meiryo UI" panose="020B0604030504040204" pitchFamily="50" charset="-128"/>
                          <a:ea typeface="Meiryo UI" panose="020B0604030504040204" pitchFamily="50" charset="-128"/>
                        </a:rPr>
                        <a:t>(VAR</a:t>
                      </a:r>
                      <a:r>
                        <a:rPr lang="ja-JP" altLang="en-US" sz="1200" b="1" i="0" u="none" strike="noStrike">
                          <a:solidFill>
                            <a:srgbClr val="000000"/>
                          </a:solidFill>
                          <a:effectLst/>
                          <a:latin typeface="Meiryo UI" panose="020B0604030504040204" pitchFamily="50" charset="-128"/>
                          <a:ea typeface="Meiryo UI" panose="020B0604030504040204" pitchFamily="50" charset="-128"/>
                        </a:rPr>
                        <a:t>オーダー</a:t>
                      </a:r>
                      <a:r>
                        <a:rPr lang="en-US" altLang="ja-JP" sz="1200" b="1" i="0" u="none" strike="noStrike">
                          <a:solidFill>
                            <a:srgbClr val="000000"/>
                          </a:solidFill>
                          <a:effectLst/>
                          <a:latin typeface="Meiryo UI" panose="020B0604030504040204" pitchFamily="50" charset="-128"/>
                          <a:ea typeface="Meiryo UI" panose="020B0604030504040204" pitchFamily="50" charset="-128"/>
                        </a:rPr>
                        <a:t>)</a:t>
                      </a:r>
                    </a:p>
                  </a:txBody>
                  <a:tcPr marL="3821" marR="3821" marT="38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706880747"/>
                  </a:ext>
                </a:extLst>
              </a:tr>
              <a:tr h="248093">
                <a:tc rowSpan="3">
                  <a:txBody>
                    <a:bodyPr/>
                    <a:lstStyle/>
                    <a:p>
                      <a:pPr algn="ctr" rtl="0" fontAlgn="ctr"/>
                      <a:r>
                        <a:rPr lang="af-ZA" sz="1200" b="0" i="0" u="none" strike="noStrike" dirty="0">
                          <a:solidFill>
                            <a:srgbClr val="000000"/>
                          </a:solidFill>
                          <a:effectLst/>
                          <a:latin typeface="Meiryo UI" panose="020B0604030504040204" pitchFamily="50" charset="-128"/>
                          <a:ea typeface="Meiryo UI" panose="020B0604030504040204" pitchFamily="50" charset="-128"/>
                        </a:rPr>
                        <a:t>DDL</a:t>
                      </a:r>
                    </a:p>
                  </a:txBody>
                  <a:tcPr marL="3821" marR="3821" marT="38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オンライン</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3821" marR="3821" marT="38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493463"/>
                  </a:ext>
                </a:extLst>
              </a:tr>
              <a:tr h="505607">
                <a:tc vMerge="1">
                  <a:txBody>
                    <a:bodyPr/>
                    <a:lstStyle/>
                    <a:p>
                      <a:endParaRPr kumimoji="1" lang="ja-JP" altLang="en-US"/>
                    </a:p>
                  </a:txBody>
                  <a:tcPr/>
                </a:tc>
                <a:tc>
                  <a:txBody>
                    <a:bodyPr/>
                    <a:lstStyle/>
                    <a:p>
                      <a:pPr algn="ctr" rtl="0" fontAlgn="t"/>
                      <a:endParaRPr lang="af-ZA" sz="1200" b="0" i="0" u="sng" strike="noStrike" dirty="0">
                        <a:solidFill>
                          <a:srgbClr val="0563C1"/>
                        </a:solidFill>
                        <a:effectLst/>
                        <a:latin typeface="Meiryo UI" panose="020B0604030504040204" pitchFamily="50" charset="-128"/>
                        <a:ea typeface="Meiryo UI" panose="020B0604030504040204" pitchFamily="50" charset="-128"/>
                        <a:hlinkClick r:id="rId2"/>
                      </a:endParaRPr>
                    </a:p>
                    <a:p>
                      <a:pPr algn="ctr" rtl="0" fontAlgn="t"/>
                      <a:r>
                        <a:rPr lang="af-ZA" sz="1200" b="0" i="0" u="sng" strike="noStrike" dirty="0">
                          <a:solidFill>
                            <a:srgbClr val="0563C1"/>
                          </a:solidFill>
                          <a:effectLst/>
                          <a:latin typeface="Meiryo UI" panose="020B0604030504040204" pitchFamily="50" charset="-128"/>
                          <a:ea typeface="Meiryo UI" panose="020B0604030504040204" pitchFamily="50" charset="-128"/>
                          <a:hlinkClick r:id="rId2"/>
                        </a:rPr>
                        <a:t>https://www.dell.com/support/order-status/ja-jp/order-support</a:t>
                      </a:r>
                    </a:p>
                    <a:p>
                      <a:pPr algn="l" rtl="0" fontAlgn="t"/>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21" marR="3821" marT="38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3885616"/>
                  </a:ext>
                </a:extLst>
              </a:tr>
              <a:tr h="1664724">
                <a:tc vMerge="1">
                  <a:txBody>
                    <a:bodyPr/>
                    <a:lstStyle/>
                    <a:p>
                      <a:endParaRPr kumimoji="1" lang="ja-JP" altLang="en-US"/>
                    </a:p>
                  </a:txBody>
                  <a:tcPr>
                    <a:lnT w="12700" cap="flat" cmpd="sng" algn="ctr">
                      <a:solidFill>
                        <a:srgbClr val="000000"/>
                      </a:solidFill>
                      <a:prstDash val="solid"/>
                      <a:round/>
                      <a:headEnd type="none" w="med" len="med"/>
                      <a:tailEnd type="none" w="med" len="med"/>
                    </a:lnT>
                  </a:tcPr>
                </a:tc>
                <a:tc>
                  <a:txBody>
                    <a:bodyPr/>
                    <a:lstStyle/>
                    <a:p>
                      <a:pPr algn="l" rtl="0" fontAlgn="t"/>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t"/>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t"/>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ご注文のオーダー番号を検索後、「カスタマーサポートに問い合わせる」をクリックして該当の問題を選択。サービスリクエストの詳しい発行手順は下記資料をご参照ください。</a:t>
                      </a:r>
                    </a:p>
                  </a:txBody>
                  <a:tcPr marL="3821" marR="3821" marT="3821"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86298"/>
                  </a:ext>
                </a:extLst>
              </a:tr>
              <a:tr h="599357">
                <a:tc gridSpan="2">
                  <a:txBody>
                    <a:bodyPr/>
                    <a:lstStyle/>
                    <a:p>
                      <a:pPr algn="l" rtl="0" fontAlgn="ctr"/>
                      <a:r>
                        <a:rPr lang="af-ZA" sz="1200" b="0" i="0" u="none" strike="noStrike" dirty="0">
                          <a:solidFill>
                            <a:srgbClr val="000000"/>
                          </a:solidFill>
                          <a:effectLst/>
                          <a:latin typeface="Meiryo UI" panose="020B0604030504040204" pitchFamily="50" charset="-128"/>
                          <a:ea typeface="Meiryo UI" panose="020B0604030504040204" pitchFamily="50" charset="-128"/>
                        </a:rPr>
                        <a:t>SLC(Software Licensing Central)</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上のお問い合わせにつきましては、</a:t>
                      </a:r>
                      <a:r>
                        <a:rPr lang="af-ZA" sz="1200" b="0" i="0" u="none" strike="noStrike" dirty="0">
                          <a:solidFill>
                            <a:srgbClr val="000000"/>
                          </a:solidFill>
                          <a:effectLst/>
                          <a:latin typeface="Meiryo UI" panose="020B0604030504040204" pitchFamily="50" charset="-128"/>
                          <a:ea typeface="Meiryo UI" panose="020B0604030504040204" pitchFamily="50" charset="-128"/>
                        </a:rPr>
                        <a:t>Customer Support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へご相談ください。</a:t>
                      </a:r>
                    </a:p>
                  </a:txBody>
                  <a:tcPr marL="68777" marR="3821" marT="38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725500859"/>
                  </a:ext>
                </a:extLst>
              </a:tr>
            </a:tbl>
          </a:graphicData>
        </a:graphic>
      </p:graphicFrame>
      <p:sp>
        <p:nvSpPr>
          <p:cNvPr id="3" name="Title 2"/>
          <p:cNvSpPr>
            <a:spLocks noGrp="1"/>
          </p:cNvSpPr>
          <p:nvPr>
            <p:ph type="title"/>
          </p:nvPr>
        </p:nvSpPr>
        <p:spPr>
          <a:xfrm>
            <a:off x="285750" y="228600"/>
            <a:ext cx="8572500" cy="387798"/>
          </a:xfrm>
        </p:spPr>
        <p:txBody>
          <a:bodyPr wrap="square" lIns="0" tIns="0" rIns="0" bIns="0">
            <a:normAutofit/>
          </a:bodyPr>
          <a:lstStyle/>
          <a:p>
            <a:r>
              <a:rPr lang="en-US" altLang="ja-JP" sz="2400" kern="1200" dirty="0">
                <a:latin typeface="Meiryo UI" panose="020B0604030504040204" pitchFamily="50" charset="-128"/>
                <a:ea typeface="Meiryo UI" panose="020B0604030504040204" pitchFamily="50" charset="-128"/>
              </a:rPr>
              <a:t>Customer Care</a:t>
            </a:r>
            <a:r>
              <a:rPr lang="ja-JP" altLang="en-US" sz="2400" kern="1200" dirty="0">
                <a:latin typeface="Meiryo UI" panose="020B0604030504040204" pitchFamily="50" charset="-128"/>
                <a:ea typeface="Meiryo UI" panose="020B0604030504040204" pitchFamily="50" charset="-128"/>
              </a:rPr>
              <a:t>への問合せ方法</a:t>
            </a:r>
            <a:r>
              <a:rPr lang="en-US" altLang="ja-JP" sz="2400" kern="1200" dirty="0">
                <a:latin typeface="Meiryo UI" panose="020B0604030504040204" pitchFamily="50" charset="-128"/>
                <a:ea typeface="Meiryo UI" panose="020B0604030504040204" pitchFamily="50" charset="-128"/>
              </a:rPr>
              <a:t>(</a:t>
            </a:r>
            <a:r>
              <a:rPr lang="ja-JP" altLang="en-US" sz="2400" kern="1200" dirty="0">
                <a:latin typeface="Meiryo UI" panose="020B0604030504040204" pitchFamily="50" charset="-128"/>
                <a:ea typeface="Meiryo UI" panose="020B0604030504040204" pitchFamily="50" charset="-128"/>
              </a:rPr>
              <a:t>リセラー経由で購入のお客様向け</a:t>
            </a:r>
            <a:r>
              <a:rPr lang="en-US" altLang="ja-JP" sz="2400" kern="1200" dirty="0">
                <a:latin typeface="Meiryo UI" panose="020B0604030504040204" pitchFamily="50" charset="-128"/>
                <a:ea typeface="Meiryo UI" panose="020B0604030504040204" pitchFamily="50" charset="-128"/>
              </a:rPr>
              <a:t>)</a:t>
            </a:r>
            <a:endParaRPr lang="en-US" sz="2400" kern="1200" dirty="0">
              <a:latin typeface="Meiryo UI" panose="020B0604030504040204" pitchFamily="50" charset="-128"/>
              <a:ea typeface="Meiryo UI" panose="020B0604030504040204" pitchFamily="50" charset="-128"/>
              <a:cs typeface="Calibri" panose="020F0502020204030204" pitchFamily="34" charset="0"/>
            </a:endParaRPr>
          </a:p>
        </p:txBody>
      </p:sp>
      <p:graphicFrame>
        <p:nvGraphicFramePr>
          <p:cNvPr id="2" name="オブジェクト 1">
            <a:extLst>
              <a:ext uri="{FF2B5EF4-FFF2-40B4-BE49-F238E27FC236}">
                <a16:creationId xmlns:a16="http://schemas.microsoft.com/office/drawing/2014/main" id="{5BF20C8F-C28B-429E-B677-8C07EEF54C4D}"/>
              </a:ext>
            </a:extLst>
          </p:cNvPr>
          <p:cNvGraphicFramePr>
            <a:graphicFrameLocks noChangeAspect="1"/>
          </p:cNvGraphicFramePr>
          <p:nvPr>
            <p:extLst>
              <p:ext uri="{D42A27DB-BD31-4B8C-83A1-F6EECF244321}">
                <p14:modId xmlns:p14="http://schemas.microsoft.com/office/powerpoint/2010/main" val="348794298"/>
              </p:ext>
            </p:extLst>
          </p:nvPr>
        </p:nvGraphicFramePr>
        <p:xfrm>
          <a:off x="5008563" y="2941638"/>
          <a:ext cx="790575" cy="698500"/>
        </p:xfrm>
        <a:graphic>
          <a:graphicData uri="http://schemas.openxmlformats.org/presentationml/2006/ole">
            <mc:AlternateContent xmlns:mc="http://schemas.openxmlformats.org/markup-compatibility/2006">
              <mc:Choice xmlns:v="urn:schemas-microsoft-com:vml" Requires="v">
                <p:oleObj name="Acrobat Document" showAsIcon="1" r:id="rId3" imgW="791280" imgH="698400" progId="Acrobat.Document.DC">
                  <p:embed/>
                </p:oleObj>
              </mc:Choice>
              <mc:Fallback>
                <p:oleObj name="Acrobat Document" showAsIcon="1" r:id="rId3" imgW="791280" imgH="698400" progId="Acrobat.Document.DC">
                  <p:embed/>
                  <p:pic>
                    <p:nvPicPr>
                      <p:cNvPr id="2" name="オブジェクト 1">
                        <a:extLst>
                          <a:ext uri="{FF2B5EF4-FFF2-40B4-BE49-F238E27FC236}">
                            <a16:creationId xmlns:a16="http://schemas.microsoft.com/office/drawing/2014/main" id="{5BF20C8F-C28B-429E-B677-8C07EEF54C4D}"/>
                          </a:ext>
                        </a:extLst>
                      </p:cNvPr>
                      <p:cNvPicPr/>
                      <p:nvPr/>
                    </p:nvPicPr>
                    <p:blipFill>
                      <a:blip r:embed="rId4"/>
                      <a:stretch>
                        <a:fillRect/>
                      </a:stretch>
                    </p:blipFill>
                    <p:spPr>
                      <a:xfrm>
                        <a:off x="5008563" y="2941638"/>
                        <a:ext cx="790575" cy="698500"/>
                      </a:xfrm>
                      <a:prstGeom prst="rect">
                        <a:avLst/>
                      </a:prstGeom>
                    </p:spPr>
                  </p:pic>
                </p:oleObj>
              </mc:Fallback>
            </mc:AlternateContent>
          </a:graphicData>
        </a:graphic>
      </p:graphicFrame>
    </p:spTree>
    <p:extLst>
      <p:ext uri="{BB962C8B-B14F-4D97-AF65-F5344CB8AC3E}">
        <p14:creationId xmlns:p14="http://schemas.microsoft.com/office/powerpoint/2010/main" val="177447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6FC8B-7E9F-437F-A276-01EB444298DD}"/>
              </a:ext>
            </a:extLst>
          </p:cNvPr>
          <p:cNvSpPr>
            <a:spLocks noGrp="1"/>
          </p:cNvSpPr>
          <p:nvPr>
            <p:ph type="title"/>
          </p:nvPr>
        </p:nvSpPr>
        <p:spPr>
          <a:xfrm>
            <a:off x="285750" y="242146"/>
            <a:ext cx="8572500" cy="387798"/>
          </a:xfrm>
        </p:spPr>
        <p:txBody>
          <a:bodyPr/>
          <a:lstStyle/>
          <a:p>
            <a:r>
              <a:rPr lang="en-US" dirty="0">
                <a:latin typeface="Meiryo UI" panose="020B0604030504040204" pitchFamily="50" charset="-128"/>
                <a:ea typeface="Meiryo UI" panose="020B0604030504040204" pitchFamily="50" charset="-128"/>
              </a:rPr>
              <a:t>Software Licensing Central (SLC)</a:t>
            </a:r>
            <a:r>
              <a:rPr lang="ja-JP" altLang="en-US" dirty="0">
                <a:latin typeface="Meiryo UI" panose="020B0604030504040204" pitchFamily="50" charset="-128"/>
                <a:ea typeface="Meiryo UI" panose="020B0604030504040204" pitchFamily="50" charset="-128"/>
              </a:rPr>
              <a:t>のトラブルサポート</a:t>
            </a:r>
            <a:endParaRPr lang="en-US" dirty="0">
              <a:latin typeface="Meiryo UI" panose="020B0604030504040204" pitchFamily="50" charset="-128"/>
              <a:ea typeface="Meiryo UI" panose="020B0604030504040204" pitchFamily="50" charset="-128"/>
            </a:endParaRPr>
          </a:p>
        </p:txBody>
      </p:sp>
      <p:sp>
        <p:nvSpPr>
          <p:cNvPr id="3" name="Content Placeholder 2">
            <a:extLst>
              <a:ext uri="{FF2B5EF4-FFF2-40B4-BE49-F238E27FC236}">
                <a16:creationId xmlns:a16="http://schemas.microsoft.com/office/drawing/2014/main" id="{33A83216-B048-4A7E-9730-FA9826B6DA6D}"/>
              </a:ext>
            </a:extLst>
          </p:cNvPr>
          <p:cNvSpPr>
            <a:spLocks noGrp="1"/>
          </p:cNvSpPr>
          <p:nvPr>
            <p:ph idx="1"/>
          </p:nvPr>
        </p:nvSpPr>
        <p:spPr>
          <a:xfrm>
            <a:off x="673554" y="1201964"/>
            <a:ext cx="8858250" cy="3460750"/>
          </a:xfrm>
        </p:spPr>
        <p:txBody>
          <a:bodyPr/>
          <a:lstStyle/>
          <a:p>
            <a:pPr marL="0" indent="0">
              <a:buNone/>
            </a:pPr>
            <a:r>
              <a:rPr lang="ja-JP" altLang="en-US" sz="1400" kern="700" dirty="0">
                <a:latin typeface="Meiryo UI" panose="020B0604030504040204" pitchFamily="50" charset="-128"/>
                <a:ea typeface="Meiryo UI" panose="020B0604030504040204" pitchFamily="50" charset="-128"/>
              </a:rPr>
              <a:t>お問い合わせ例</a:t>
            </a:r>
            <a:endParaRPr lang="en-US" sz="1400" kern="700" dirty="0">
              <a:latin typeface="Meiryo UI" panose="020B0604030504040204" pitchFamily="50" charset="-128"/>
              <a:ea typeface="Meiryo UI" panose="020B0604030504040204" pitchFamily="50" charset="-128"/>
            </a:endParaRPr>
          </a:p>
          <a:p>
            <a:pPr lvl="1"/>
            <a:r>
              <a:rPr lang="en-US" altLang="ja-JP" kern="700" dirty="0">
                <a:latin typeface="Meiryo UI" panose="020B0604030504040204" pitchFamily="50" charset="-128"/>
                <a:ea typeface="Meiryo UI" panose="020B0604030504040204" pitchFamily="50" charset="-128"/>
              </a:rPr>
              <a:t>SLC</a:t>
            </a:r>
            <a:r>
              <a:rPr lang="ja-JP" altLang="en-US" kern="700" dirty="0">
                <a:latin typeface="Meiryo UI" panose="020B0604030504040204" pitchFamily="50" charset="-128"/>
                <a:ea typeface="Meiryo UI" panose="020B0604030504040204" pitchFamily="50" charset="-128"/>
              </a:rPr>
              <a:t>の</a:t>
            </a:r>
            <a:r>
              <a:rPr lang="en-US" altLang="ja-JP" kern="700" dirty="0">
                <a:latin typeface="Meiryo UI" panose="020B0604030504040204" pitchFamily="50" charset="-128"/>
                <a:ea typeface="Meiryo UI" panose="020B0604030504040204" pitchFamily="50" charset="-128"/>
              </a:rPr>
              <a:t>LAC</a:t>
            </a:r>
            <a:r>
              <a:rPr lang="ja-JP" altLang="en-US" kern="700" dirty="0">
                <a:latin typeface="Meiryo UI" panose="020B0604030504040204" pitchFamily="50" charset="-128"/>
                <a:ea typeface="Meiryo UI" panose="020B0604030504040204" pitchFamily="50" charset="-128"/>
              </a:rPr>
              <a:t>にアクセスできない</a:t>
            </a:r>
            <a:endParaRPr lang="en-US" kern="700" dirty="0">
              <a:latin typeface="Meiryo UI" panose="020B0604030504040204" pitchFamily="50" charset="-128"/>
              <a:ea typeface="Meiryo UI" panose="020B0604030504040204" pitchFamily="50" charset="-128"/>
            </a:endParaRPr>
          </a:p>
          <a:p>
            <a:pPr lvl="1"/>
            <a:r>
              <a:rPr lang="en-US" altLang="ja-JP" kern="700" dirty="0">
                <a:latin typeface="Meiryo UI" panose="020B0604030504040204" pitchFamily="50" charset="-128"/>
                <a:ea typeface="Meiryo UI" panose="020B0604030504040204" pitchFamily="50" charset="-128"/>
              </a:rPr>
              <a:t>SLC</a:t>
            </a:r>
            <a:r>
              <a:rPr lang="ja-JP" altLang="en-US" kern="700" dirty="0">
                <a:latin typeface="Meiryo UI" panose="020B0604030504040204" pitchFamily="50" charset="-128"/>
                <a:ea typeface="Meiryo UI" panose="020B0604030504040204" pitchFamily="50" charset="-128"/>
              </a:rPr>
              <a:t>にアクセスするときにエラーが発生する</a:t>
            </a:r>
            <a:endParaRPr lang="en-US" kern="700" dirty="0">
              <a:latin typeface="Meiryo UI" panose="020B0604030504040204" pitchFamily="50" charset="-128"/>
              <a:ea typeface="Meiryo UI" panose="020B0604030504040204" pitchFamily="50" charset="-128"/>
            </a:endParaRPr>
          </a:p>
          <a:p>
            <a:pPr lvl="1"/>
            <a:r>
              <a:rPr lang="en-US" altLang="ja-JP" kern="700" dirty="0">
                <a:latin typeface="Meiryo UI" panose="020B0604030504040204" pitchFamily="50" charset="-128"/>
                <a:ea typeface="Meiryo UI" panose="020B0604030504040204" pitchFamily="50" charset="-128"/>
              </a:rPr>
              <a:t>SLC</a:t>
            </a:r>
            <a:r>
              <a:rPr lang="ja-JP" altLang="en-US" kern="700" dirty="0">
                <a:latin typeface="Meiryo UI" panose="020B0604030504040204" pitchFamily="50" charset="-128"/>
                <a:ea typeface="Meiryo UI" panose="020B0604030504040204" pitchFamily="50" charset="-128"/>
              </a:rPr>
              <a:t>のアクティベーション</a:t>
            </a:r>
            <a:r>
              <a:rPr lang="en-US" altLang="ja-JP" kern="700" dirty="0">
                <a:latin typeface="Meiryo UI" panose="020B0604030504040204" pitchFamily="50" charset="-128"/>
                <a:ea typeface="Meiryo UI" panose="020B0604030504040204" pitchFamily="50" charset="-128"/>
              </a:rPr>
              <a:t>/</a:t>
            </a:r>
            <a:r>
              <a:rPr lang="ja-JP" altLang="en-US" kern="700" dirty="0">
                <a:latin typeface="Meiryo UI" panose="020B0604030504040204" pitchFamily="50" charset="-128"/>
                <a:ea typeface="Meiryo UI" panose="020B0604030504040204" pitchFamily="50" charset="-128"/>
              </a:rPr>
              <a:t>ライセンスファイルについてのサポート</a:t>
            </a:r>
            <a:endParaRPr lang="en-US" kern="700" dirty="0">
              <a:latin typeface="Meiryo UI" panose="020B0604030504040204" pitchFamily="50" charset="-128"/>
              <a:ea typeface="Meiryo UI" panose="020B0604030504040204" pitchFamily="50" charset="-128"/>
            </a:endParaRPr>
          </a:p>
          <a:p>
            <a:pPr lvl="1"/>
            <a:r>
              <a:rPr lang="ja-JP" altLang="en-US" kern="700" dirty="0">
                <a:latin typeface="Meiryo UI" panose="020B0604030504040204" pitchFamily="50" charset="-128"/>
                <a:ea typeface="Meiryo UI" panose="020B0604030504040204" pitchFamily="50" charset="-128"/>
              </a:rPr>
              <a:t>その他</a:t>
            </a:r>
            <a:endParaRPr lang="en-US" kern="700" dirty="0">
              <a:latin typeface="Meiryo UI" panose="020B0604030504040204" pitchFamily="50" charset="-128"/>
              <a:ea typeface="Meiryo UI" panose="020B0604030504040204" pitchFamily="50" charset="-128"/>
            </a:endParaRPr>
          </a:p>
          <a:p>
            <a:pPr marL="0" indent="0">
              <a:buNone/>
            </a:pPr>
            <a:r>
              <a:rPr lang="ja-JP" altLang="en-US" sz="1400" kern="700" dirty="0">
                <a:latin typeface="Meiryo UI" panose="020B0604030504040204" pitchFamily="50" charset="-128"/>
                <a:ea typeface="Meiryo UI" panose="020B0604030504040204" pitchFamily="50" charset="-128"/>
              </a:rPr>
              <a:t>お問い合わせ方法</a:t>
            </a:r>
            <a:endParaRPr lang="en-US" sz="1400" kern="700" dirty="0">
              <a:latin typeface="Meiryo UI" panose="020B0604030504040204" pitchFamily="50" charset="-128"/>
              <a:ea typeface="Meiryo UI" panose="020B0604030504040204" pitchFamily="50" charset="-128"/>
            </a:endParaRPr>
          </a:p>
          <a:p>
            <a:pPr marL="0" indent="0" fontAlgn="base">
              <a:spcBef>
                <a:spcPts val="0"/>
              </a:spcBef>
              <a:buNone/>
            </a:pPr>
            <a:r>
              <a:rPr lang="ja-JP" altLang="en-US" sz="1400" kern="700" dirty="0">
                <a:latin typeface="Meiryo UI" panose="020B0604030504040204" pitchFamily="50" charset="-128"/>
                <a:ea typeface="Meiryo UI" panose="020B0604030504040204" pitchFamily="50" charset="-128"/>
              </a:rPr>
              <a:t>下記いずれかで</a:t>
            </a:r>
            <a:r>
              <a:rPr lang="en-IE" sz="1400" kern="700" dirty="0">
                <a:latin typeface="Meiryo UI" panose="020B0604030504040204" pitchFamily="50" charset="-128"/>
                <a:ea typeface="Meiryo UI" panose="020B0604030504040204" pitchFamily="50" charset="-128"/>
              </a:rPr>
              <a:t>Service Request</a:t>
            </a:r>
            <a:r>
              <a:rPr lang="ja-JP" altLang="en-US" sz="1400" kern="700" dirty="0">
                <a:latin typeface="Meiryo UI" panose="020B0604030504040204" pitchFamily="50" charset="-128"/>
                <a:ea typeface="Meiryo UI" panose="020B0604030504040204" pitchFamily="50" charset="-128"/>
              </a:rPr>
              <a:t>の作成</a:t>
            </a:r>
            <a:r>
              <a:rPr lang="en-IE" sz="1400" kern="700" dirty="0">
                <a:latin typeface="Meiryo UI" panose="020B0604030504040204" pitchFamily="50" charset="-128"/>
                <a:ea typeface="Meiryo UI" panose="020B0604030504040204" pitchFamily="50" charset="-128"/>
              </a:rPr>
              <a:t>:</a:t>
            </a:r>
            <a:endParaRPr lang="en-US" sz="1400" kern="700" dirty="0">
              <a:latin typeface="Meiryo UI" panose="020B0604030504040204" pitchFamily="50" charset="-128"/>
              <a:ea typeface="Meiryo UI" panose="020B0604030504040204" pitchFamily="50" charset="-128"/>
            </a:endParaRPr>
          </a:p>
          <a:p>
            <a:pPr lvl="1" fontAlgn="base">
              <a:spcBef>
                <a:spcPts val="0"/>
              </a:spcBef>
            </a:pPr>
            <a:r>
              <a:rPr lang="ja-JP" altLang="en-US" kern="700" dirty="0">
                <a:latin typeface="Meiryo UI" panose="020B0604030504040204" pitchFamily="50" charset="-128"/>
                <a:ea typeface="Meiryo UI" panose="020B0604030504040204" pitchFamily="50" charset="-128"/>
              </a:rPr>
              <a:t>ライブチャットやオンラインサポート</a:t>
            </a:r>
            <a:r>
              <a:rPr lang="en-IE" altLang="ja-JP" u="sng" kern="700" dirty="0">
                <a:solidFill>
                  <a:srgbClr val="0076CE"/>
                </a:solidFill>
                <a:latin typeface="Meiryo UI" panose="020B0604030504040204" pitchFamily="50" charset="-128"/>
                <a:ea typeface="Meiryo UI" panose="020B0604030504040204" pitchFamily="50" charset="-128"/>
                <a:hlinkClick r:id="rId2">
                  <a:extLst>
                    <a:ext uri="{A12FA001-AC4F-418D-AE19-62706E023703}">
                      <ahyp:hlinkClr xmlns:ahyp="http://schemas.microsoft.com/office/drawing/2018/hyperlinkcolor" val="tx"/>
                    </a:ext>
                  </a:extLst>
                </a:hlinkClick>
              </a:rPr>
              <a:t>here</a:t>
            </a:r>
            <a:r>
              <a:rPr lang="en-IE" altLang="ja-JP" u="sng" kern="700" dirty="0">
                <a:latin typeface="Meiryo UI" panose="020B0604030504040204" pitchFamily="50" charset="-128"/>
                <a:ea typeface="Meiryo UI" panose="020B0604030504040204" pitchFamily="50" charset="-128"/>
                <a:hlinkClick r:id="rId2">
                  <a:extLst>
                    <a:ext uri="{A12FA001-AC4F-418D-AE19-62706E023703}">
                      <ahyp:hlinkClr xmlns:ahyp="http://schemas.microsoft.com/office/drawing/2018/hyperlinkcolor" val="tx"/>
                    </a:ext>
                  </a:extLst>
                </a:hlinkClick>
              </a:rPr>
              <a:t> </a:t>
            </a:r>
            <a:endParaRPr lang="en-US" kern="700" dirty="0">
              <a:latin typeface="Meiryo UI" panose="020B0604030504040204" pitchFamily="50" charset="-128"/>
              <a:ea typeface="Meiryo UI" panose="020B0604030504040204" pitchFamily="50" charset="-128"/>
            </a:endParaRPr>
          </a:p>
          <a:p>
            <a:pPr lvl="1" fontAlgn="base">
              <a:spcBef>
                <a:spcPts val="0"/>
              </a:spcBef>
            </a:pPr>
            <a:r>
              <a:rPr lang="en-US" altLang="ja-JP" kern="700" dirty="0">
                <a:latin typeface="Meiryo UI" panose="020B0604030504040204" pitchFamily="50" charset="-128"/>
                <a:ea typeface="Meiryo UI" panose="020B0604030504040204" pitchFamily="50" charset="-128"/>
              </a:rPr>
              <a:t>CS</a:t>
            </a:r>
            <a:r>
              <a:rPr lang="ja-JP" altLang="en-US" kern="700" dirty="0">
                <a:latin typeface="Meiryo UI" panose="020B0604030504040204" pitchFamily="50" charset="-128"/>
                <a:ea typeface="Meiryo UI" panose="020B0604030504040204" pitchFamily="50" charset="-128"/>
              </a:rPr>
              <a:t> </a:t>
            </a:r>
            <a:r>
              <a:rPr lang="en-US" altLang="ja-JP" kern="700" dirty="0">
                <a:latin typeface="Meiryo UI" panose="020B0604030504040204" pitchFamily="50" charset="-128"/>
                <a:ea typeface="Meiryo UI" panose="020B0604030504040204" pitchFamily="50" charset="-128"/>
              </a:rPr>
              <a:t>Japan</a:t>
            </a:r>
            <a:r>
              <a:rPr lang="ja-JP" altLang="en-US" kern="700" dirty="0">
                <a:latin typeface="Meiryo UI" panose="020B0604030504040204" pitchFamily="50" charset="-128"/>
                <a:ea typeface="Meiryo UI" panose="020B0604030504040204" pitchFamily="50" charset="-128"/>
              </a:rPr>
              <a:t>へのフリーダイヤルは</a:t>
            </a:r>
            <a:r>
              <a:rPr lang="en-US" altLang="ja-JP" kern="700" dirty="0">
                <a:latin typeface="Meiryo UI" panose="020B0604030504040204" pitchFamily="50" charset="-128"/>
                <a:ea typeface="Meiryo UI" panose="020B0604030504040204" pitchFamily="50" charset="-128"/>
              </a:rPr>
              <a:t>0120-770-365</a:t>
            </a:r>
            <a:r>
              <a:rPr lang="ja-JP" altLang="en-US" kern="700" dirty="0">
                <a:latin typeface="Meiryo UI" panose="020B0604030504040204" pitchFamily="50" charset="-128"/>
                <a:ea typeface="Meiryo UI" panose="020B0604030504040204" pitchFamily="50" charset="-128"/>
              </a:rPr>
              <a:t>もしくはメール窓口は</a:t>
            </a:r>
            <a:r>
              <a:rPr lang="af-ZA" altLang="ja-JP" dirty="0">
                <a:latin typeface="Meiryo UI" panose="020B0604030504040204" pitchFamily="50" charset="-128"/>
                <a:ea typeface="Meiryo UI" panose="020B0604030504040204" pitchFamily="50" charset="-128"/>
                <a:hlinkClick r:id="rId3">
                  <a:extLst>
                    <a:ext uri="{A12FA001-AC4F-418D-AE19-62706E023703}">
                      <ahyp:hlinkClr xmlns:ahyp="http://schemas.microsoft.com/office/drawing/2018/hyperlinkcolor" val="tx"/>
                    </a:ext>
                  </a:extLst>
                </a:hlinkClick>
              </a:rPr>
              <a:t>CSC_Japan@dell.com</a:t>
            </a:r>
            <a:endParaRPr lang="en-US" kern="700" dirty="0">
              <a:latin typeface="Meiryo UI" panose="020B0604030504040204" pitchFamily="50" charset="-128"/>
              <a:ea typeface="Meiryo UI" panose="020B0604030504040204" pitchFamily="50" charset="-128"/>
            </a:endParaRPr>
          </a:p>
          <a:p>
            <a:endParaRPr lang="en-US" sz="1400" kern="7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5471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0D7FBF5-14BE-4BF4-A24C-A4E540524163}"/>
              </a:ext>
            </a:extLst>
          </p:cNvPr>
          <p:cNvSpPr>
            <a:spLocks noGrp="1"/>
          </p:cNvSpPr>
          <p:nvPr>
            <p:ph type="subTitle" idx="1"/>
          </p:nvPr>
        </p:nvSpPr>
        <p:spPr>
          <a:xfrm>
            <a:off x="107950" y="867699"/>
            <a:ext cx="8572500" cy="3295650"/>
          </a:xfrm>
        </p:spPr>
        <p:txBody>
          <a:bodyPr/>
          <a:lstStyle/>
          <a:p>
            <a:r>
              <a:rPr lang="ja-JP" altLang="en-US" sz="1400" dirty="0">
                <a:latin typeface="Meiryo UI" panose="020B0604030504040204" pitchFamily="50" charset="-128"/>
                <a:ea typeface="Meiryo UI" panose="020B0604030504040204" pitchFamily="50" charset="-128"/>
              </a:rPr>
              <a:t>用語</a:t>
            </a:r>
            <a:endParaRPr lang="en-US" sz="1400" dirty="0">
              <a:latin typeface="Meiryo UI" panose="020B0604030504040204" pitchFamily="50" charset="-128"/>
              <a:ea typeface="Meiryo UI" panose="020B0604030504040204" pitchFamily="50" charset="-128"/>
            </a:endParaRPr>
          </a:p>
          <a:p>
            <a:r>
              <a:rPr lang="en-US" sz="1400" dirty="0">
                <a:latin typeface="Meiryo UI" panose="020B0604030504040204" pitchFamily="50" charset="-128"/>
                <a:ea typeface="Meiryo UI" panose="020B0604030504040204" pitchFamily="50" charset="-128"/>
              </a:rPr>
              <a:t>DDL = Dell Digital Locker</a:t>
            </a:r>
          </a:p>
          <a:p>
            <a:r>
              <a:rPr lang="en-US" sz="1400" dirty="0">
                <a:latin typeface="Meiryo UI" panose="020B0604030504040204" pitchFamily="50" charset="-128"/>
                <a:ea typeface="Meiryo UI" panose="020B0604030504040204" pitchFamily="50" charset="-128"/>
              </a:rPr>
              <a:t>SLC = Software Licensing Central</a:t>
            </a:r>
          </a:p>
          <a:p>
            <a:r>
              <a:rPr lang="en-US" sz="1400" dirty="0">
                <a:latin typeface="Meiryo UI" panose="020B0604030504040204" pitchFamily="50" charset="-128"/>
                <a:ea typeface="Meiryo UI" panose="020B0604030504040204" pitchFamily="50" charset="-128"/>
              </a:rPr>
              <a:t>CFO = Customer Facing Object</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DDL</a:t>
            </a:r>
            <a:r>
              <a:rPr lang="ja-JP" altLang="en-US" sz="1400" dirty="0">
                <a:latin typeface="Meiryo UI" panose="020B0604030504040204" pitchFamily="50" charset="-128"/>
                <a:ea typeface="Meiryo UI" panose="020B0604030504040204" pitchFamily="50" charset="-128"/>
              </a:rPr>
              <a:t>電子メールを参照）</a:t>
            </a:r>
            <a:endParaRPr lang="en-US" sz="1400" dirty="0">
              <a:latin typeface="Meiryo UI" panose="020B0604030504040204" pitchFamily="50" charset="-128"/>
              <a:ea typeface="Meiryo UI" panose="020B0604030504040204" pitchFamily="50" charset="-128"/>
            </a:endParaRPr>
          </a:p>
          <a:p>
            <a:r>
              <a:rPr lang="en-US" sz="1400" dirty="0">
                <a:latin typeface="Meiryo UI" panose="020B0604030504040204" pitchFamily="50" charset="-128"/>
                <a:ea typeface="Meiryo UI" panose="020B0604030504040204" pitchFamily="50" charset="-128"/>
              </a:rPr>
              <a:t>LAC = License Authorization Code</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ライセンス認証コード</a:t>
            </a:r>
            <a:endParaRPr lang="en-US" sz="1400" dirty="0">
              <a:latin typeface="Meiryo UI" panose="020B0604030504040204" pitchFamily="50" charset="-128"/>
              <a:ea typeface="Meiryo UI" panose="020B0604030504040204" pitchFamily="50" charset="-128"/>
            </a:endParaRPr>
          </a:p>
          <a:p>
            <a:r>
              <a:rPr lang="en-US" sz="1400" dirty="0">
                <a:latin typeface="Meiryo UI" panose="020B0604030504040204" pitchFamily="50" charset="-128"/>
                <a:ea typeface="Meiryo UI" panose="020B0604030504040204" pitchFamily="50" charset="-128"/>
              </a:rPr>
              <a:t>PAC = Partner Activation Code (</a:t>
            </a:r>
            <a:r>
              <a:rPr lang="en-US" altLang="ja-JP" sz="1400" dirty="0">
                <a:latin typeface="Meiryo UI" panose="020B0604030504040204" pitchFamily="50" charset="-128"/>
                <a:ea typeface="Meiryo UI" panose="020B0604030504040204" pitchFamily="50" charset="-128"/>
              </a:rPr>
              <a:t>VMware PAC</a:t>
            </a:r>
            <a:r>
              <a:rPr lang="ja-JP" altLang="en-US" sz="1400" dirty="0">
                <a:latin typeface="Meiryo UI" panose="020B0604030504040204" pitchFamily="50" charset="-128"/>
                <a:ea typeface="Meiryo UI" panose="020B0604030504040204" pitchFamily="50" charset="-128"/>
              </a:rPr>
              <a:t>を参照</a:t>
            </a:r>
            <a:r>
              <a:rPr lang="en-US" sz="1400" dirty="0">
                <a:latin typeface="Meiryo UI" panose="020B0604030504040204" pitchFamily="50" charset="-128"/>
                <a:ea typeface="Meiryo UI" panose="020B0604030504040204" pitchFamily="50" charset="-128"/>
              </a:rPr>
              <a:t>)</a:t>
            </a:r>
          </a:p>
          <a:p>
            <a:r>
              <a:rPr lang="en-US" sz="1400" dirty="0">
                <a:latin typeface="Meiryo UI" panose="020B0604030504040204" pitchFamily="50" charset="-128"/>
                <a:ea typeface="Meiryo UI" panose="020B0604030504040204" pitchFamily="50" charset="-128"/>
              </a:rPr>
              <a:t>VAR = Value Added Reseller</a:t>
            </a:r>
            <a:r>
              <a:rPr lang="ja-JP" altLang="en-US" sz="1400" dirty="0">
                <a:latin typeface="Meiryo UI" panose="020B0604030504040204" pitchFamily="50" charset="-128"/>
                <a:ea typeface="Meiryo UI" panose="020B0604030504040204" pitchFamily="50" charset="-128"/>
              </a:rPr>
              <a:t> </a:t>
            </a:r>
            <a:r>
              <a:rPr lang="en-US"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リセラー</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ディストリビューター</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パートナー様経由のデルオーダーを参照</a:t>
            </a:r>
            <a:r>
              <a:rPr lang="en-US" sz="1400" dirty="0">
                <a:latin typeface="Meiryo UI" panose="020B0604030504040204" pitchFamily="50" charset="-128"/>
                <a:ea typeface="Meiryo UI" panose="020B0604030504040204" pitchFamily="50" charset="-128"/>
              </a:rPr>
              <a:t>)</a:t>
            </a:r>
          </a:p>
          <a:p>
            <a:r>
              <a:rPr lang="en-US" sz="1400" dirty="0">
                <a:latin typeface="Meiryo UI" panose="020B0604030504040204" pitchFamily="50" charset="-128"/>
                <a:ea typeface="Meiryo UI" panose="020B0604030504040204" pitchFamily="50" charset="-128"/>
              </a:rPr>
              <a:t>Non-VAR = </a:t>
            </a:r>
            <a:r>
              <a:rPr lang="en-US" altLang="ja-JP" sz="1400" dirty="0">
                <a:latin typeface="Meiryo UI" panose="020B0604030504040204" pitchFamily="50" charset="-128"/>
                <a:ea typeface="Meiryo UI" panose="020B0604030504040204" pitchFamily="50" charset="-128"/>
              </a:rPr>
              <a:t>Non Value</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Added Reseller(</a:t>
            </a:r>
            <a:r>
              <a:rPr lang="ja-JP" altLang="en-US" sz="1400" dirty="0">
                <a:latin typeface="Meiryo UI" panose="020B0604030504040204" pitchFamily="50" charset="-128"/>
                <a:ea typeface="Meiryo UI" panose="020B0604030504040204" pitchFamily="50" charset="-128"/>
              </a:rPr>
              <a:t>ダイレクトオーダー</a:t>
            </a:r>
            <a:r>
              <a:rPr lang="en-US" altLang="ja-JP" sz="1400" dirty="0">
                <a:latin typeface="Meiryo UI" panose="020B0604030504040204" pitchFamily="50" charset="-128"/>
                <a:ea typeface="Meiryo UI" panose="020B0604030504040204" pitchFamily="50" charset="-128"/>
              </a:rPr>
              <a:t>)</a:t>
            </a:r>
          </a:p>
          <a:p>
            <a:pPr marL="342900" indent="-342900">
              <a:buFont typeface="Arial" panose="020B0604020202020204" pitchFamily="34" charset="0"/>
              <a:buChar char="•"/>
            </a:pPr>
            <a:endParaRPr 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変更点</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月　　</a:t>
            </a:r>
            <a:r>
              <a:rPr lang="en-US" altLang="ja-JP" sz="1400" dirty="0">
                <a:latin typeface="Meiryo UI" panose="020B0604030504040204" pitchFamily="50" charset="-128"/>
                <a:ea typeface="Meiryo UI" panose="020B0604030504040204" pitchFamily="50" charset="-128"/>
              </a:rPr>
              <a:t>DDL</a:t>
            </a:r>
            <a:r>
              <a:rPr lang="ja-JP" altLang="en-US" sz="1400" dirty="0">
                <a:latin typeface="Meiryo UI" panose="020B0604030504040204" pitchFamily="50" charset="-128"/>
                <a:ea typeface="Meiryo UI" panose="020B0604030504040204" pitchFamily="50" charset="-128"/>
              </a:rPr>
              <a:t>お問い合わせフローの変更</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月　　</a:t>
            </a:r>
            <a:r>
              <a:rPr lang="en-US" altLang="ja-JP" sz="1400" dirty="0">
                <a:latin typeface="Meiryo UI" panose="020B0604030504040204" pitchFamily="50" charset="-128"/>
                <a:ea typeface="Meiryo UI" panose="020B0604030504040204" pitchFamily="50" charset="-128"/>
              </a:rPr>
              <a:t>DDL</a:t>
            </a:r>
            <a:r>
              <a:rPr lang="ja-JP" altLang="en-US" sz="1400" dirty="0">
                <a:latin typeface="Meiryo UI" panose="020B0604030504040204" pitchFamily="50" charset="-128"/>
                <a:ea typeface="Meiryo UI" panose="020B0604030504040204" pitchFamily="50" charset="-128"/>
              </a:rPr>
              <a:t>お問い合わせフローの変更</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　</a:t>
            </a:r>
            <a:r>
              <a:rPr lang="en-US" altLang="ja-JP" sz="1400" dirty="0">
                <a:latin typeface="Meiryo UI" panose="020B0604030504040204" pitchFamily="50" charset="-128"/>
                <a:ea typeface="Meiryo UI" panose="020B0604030504040204" pitchFamily="50" charset="-128"/>
              </a:rPr>
              <a:t>DDL</a:t>
            </a:r>
            <a:r>
              <a:rPr lang="ja-JP" altLang="en-US" sz="1400" dirty="0">
                <a:latin typeface="Meiryo UI" panose="020B0604030504040204" pitchFamily="50" charset="-128"/>
                <a:ea typeface="Meiryo UI" panose="020B0604030504040204" pitchFamily="50" charset="-128"/>
              </a:rPr>
              <a:t>お問い合わせ先について一部記述を変更</a:t>
            </a:r>
            <a:endParaRPr lang="en-US" sz="1400" dirty="0">
              <a:latin typeface="Meiryo UI" panose="020B0604030504040204" pitchFamily="50" charset="-128"/>
              <a:ea typeface="Meiryo UI" panose="020B0604030504040204" pitchFamily="50" charset="-128"/>
            </a:endParaRPr>
          </a:p>
          <a:p>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6309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1A16A-A0E6-43DF-B1B4-48B2A9D7C615}"/>
              </a:ext>
            </a:extLst>
          </p:cNvPr>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rPr>
              <a:t>OSC/Gii</a:t>
            </a:r>
            <a:r>
              <a:rPr lang="ja-JP" altLang="en-US" dirty="0">
                <a:latin typeface="Meiryo UI" panose="020B0604030504040204" pitchFamily="50" charset="-128"/>
                <a:ea typeface="Meiryo UI" panose="020B0604030504040204" pitchFamily="50" charset="-128"/>
              </a:rPr>
              <a:t>の</a:t>
            </a:r>
            <a:r>
              <a:rPr lang="en-US" dirty="0">
                <a:latin typeface="Meiryo UI" panose="020B0604030504040204" pitchFamily="50" charset="-128"/>
                <a:ea typeface="Meiryo UI" panose="020B0604030504040204" pitchFamily="50" charset="-128"/>
              </a:rPr>
              <a:t>Dell</a:t>
            </a:r>
            <a:r>
              <a:rPr lang="ja-JP" altLang="en-US" dirty="0">
                <a:latin typeface="Meiryo UI" panose="020B0604030504040204" pitchFamily="50" charset="-128"/>
                <a:ea typeface="Meiryo UI" panose="020B0604030504040204" pitchFamily="50" charset="-128"/>
              </a:rPr>
              <a:t>オーダーと</a:t>
            </a:r>
            <a:r>
              <a:rPr lang="en-US" dirty="0">
                <a:latin typeface="Meiryo UI" panose="020B0604030504040204" pitchFamily="50" charset="-128"/>
                <a:ea typeface="Meiryo UI" panose="020B0604030504040204" pitchFamily="50" charset="-128"/>
              </a:rPr>
              <a:t>MyQuotes</a:t>
            </a:r>
            <a:r>
              <a:rPr lang="ja-JP" altLang="en-US" dirty="0">
                <a:latin typeface="Meiryo UI" panose="020B0604030504040204" pitchFamily="50" charset="-128"/>
                <a:ea typeface="Meiryo UI" panose="020B0604030504040204" pitchFamily="50" charset="-128"/>
              </a:rPr>
              <a:t>オーダー</a:t>
            </a:r>
            <a:endParaRPr lang="en-US" dirty="0">
              <a:latin typeface="Meiryo UI" panose="020B0604030504040204" pitchFamily="50" charset="-128"/>
              <a:ea typeface="Meiryo UI" panose="020B0604030504040204" pitchFamily="50" charset="-128"/>
            </a:endParaRPr>
          </a:p>
        </p:txBody>
      </p:sp>
      <p:sp>
        <p:nvSpPr>
          <p:cNvPr id="3" name="Content Placeholder 2">
            <a:extLst>
              <a:ext uri="{FF2B5EF4-FFF2-40B4-BE49-F238E27FC236}">
                <a16:creationId xmlns:a16="http://schemas.microsoft.com/office/drawing/2014/main" id="{F088A5AE-BDB6-495F-85D3-0D3FB7B5EC1A}"/>
              </a:ext>
            </a:extLst>
          </p:cNvPr>
          <p:cNvSpPr>
            <a:spLocks noGrp="1"/>
          </p:cNvSpPr>
          <p:nvPr>
            <p:ph idx="1"/>
          </p:nvPr>
        </p:nvSpPr>
        <p:spPr/>
        <p:txBody>
          <a:bodyPr/>
          <a:lstStyle/>
          <a:p>
            <a:r>
              <a:rPr lang="en-US" altLang="ja-JP" dirty="0">
                <a:latin typeface="Meiryo UI" panose="020B0604030504040204" pitchFamily="50" charset="-128"/>
                <a:ea typeface="Meiryo UI" panose="020B0604030504040204" pitchFamily="50" charset="-128"/>
              </a:rPr>
              <a:t>OSC/Gii</a:t>
            </a:r>
            <a:r>
              <a:rPr lang="ja-JP" altLang="en-US" dirty="0">
                <a:latin typeface="Meiryo UI" panose="020B0604030504040204" pitchFamily="50" charset="-128"/>
                <a:ea typeface="Meiryo UI" panose="020B0604030504040204" pitchFamily="50" charset="-128"/>
              </a:rPr>
              <a:t>のデルオーダー</a:t>
            </a:r>
            <a:r>
              <a:rPr lang="en-US" dirty="0">
                <a:latin typeface="Meiryo UI" panose="020B0604030504040204" pitchFamily="50" charset="-128"/>
                <a:ea typeface="Meiryo UI" panose="020B0604030504040204" pitchFamily="50" charset="-128"/>
              </a:rPr>
              <a:t>: </a:t>
            </a:r>
          </a:p>
          <a:p>
            <a:pPr lvl="1"/>
            <a:r>
              <a:rPr lang="ja-JP" altLang="en-US" dirty="0">
                <a:latin typeface="Meiryo UI" panose="020B0604030504040204" pitchFamily="50" charset="-128"/>
                <a:ea typeface="Meiryo UI" panose="020B0604030504040204" pitchFamily="50" charset="-128"/>
              </a:rPr>
              <a:t>デルのセールスツール</a:t>
            </a:r>
            <a:r>
              <a:rPr lang="en-US" altLang="ja-JP" dirty="0">
                <a:latin typeface="Meiryo UI" panose="020B0604030504040204" pitchFamily="50" charset="-128"/>
                <a:ea typeface="Meiryo UI" panose="020B0604030504040204" pitchFamily="50" charset="-128"/>
              </a:rPr>
              <a:t>(OSC</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Gii)</a:t>
            </a:r>
            <a:r>
              <a:rPr lang="ja-JP" altLang="en-US" dirty="0">
                <a:latin typeface="Meiryo UI" panose="020B0604030504040204" pitchFamily="50" charset="-128"/>
                <a:ea typeface="Meiryo UI" panose="020B0604030504040204" pitchFamily="50" charset="-128"/>
              </a:rPr>
              <a:t>でサポートされる 旧</a:t>
            </a:r>
            <a:r>
              <a:rPr lang="en-US" altLang="ja-JP" dirty="0">
                <a:latin typeface="Meiryo UI" panose="020B0604030504040204" pitchFamily="50" charset="-128"/>
                <a:ea typeface="Meiryo UI" panose="020B0604030504040204" pitchFamily="50" charset="-128"/>
              </a:rPr>
              <a:t>EMC</a:t>
            </a:r>
            <a:r>
              <a:rPr lang="ja-JP" altLang="en-US" dirty="0">
                <a:latin typeface="Meiryo UI" panose="020B0604030504040204" pitchFamily="50" charset="-128"/>
                <a:ea typeface="Meiryo UI" panose="020B0604030504040204" pitchFamily="50" charset="-128"/>
              </a:rPr>
              <a:t>製品の事を</a:t>
            </a:r>
            <a:r>
              <a:rPr lang="en-US" altLang="ja-JP" dirty="0">
                <a:latin typeface="Meiryo UI" panose="020B0604030504040204" pitchFamily="50" charset="-128"/>
                <a:ea typeface="Meiryo UI" panose="020B0604030504040204" pitchFamily="50" charset="-128"/>
              </a:rPr>
              <a:t>ISG</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COIP</a:t>
            </a:r>
            <a:r>
              <a:rPr lang="ja-JP" altLang="en-US" dirty="0">
                <a:latin typeface="Meiryo UI" panose="020B0604030504040204" pitchFamily="50" charset="-128"/>
                <a:ea typeface="Meiryo UI" panose="020B0604030504040204" pitchFamily="50" charset="-128"/>
              </a:rPr>
              <a:t>製品</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以下</a:t>
            </a:r>
            <a:r>
              <a:rPr lang="en-US" altLang="ja-JP" dirty="0">
                <a:latin typeface="Meiryo UI" panose="020B0604030504040204" pitchFamily="50" charset="-128"/>
                <a:ea typeface="Meiryo UI" panose="020B0604030504040204" pitchFamily="50" charset="-128"/>
              </a:rPr>
              <a:t>COIP)</a:t>
            </a:r>
            <a:r>
              <a:rPr lang="ja-JP" altLang="en-US" dirty="0">
                <a:latin typeface="Meiryo UI" panose="020B0604030504040204" pitchFamily="50" charset="-128"/>
                <a:ea typeface="Meiryo UI" panose="020B0604030504040204" pitchFamily="50" charset="-128"/>
              </a:rPr>
              <a:t>と言います</a:t>
            </a:r>
            <a:endParaRPr lang="en-US" altLang="ja-JP" dirty="0">
              <a:latin typeface="Meiryo UI" panose="020B0604030504040204" pitchFamily="50" charset="-128"/>
              <a:ea typeface="Meiryo UI" panose="020B0604030504040204" pitchFamily="50" charset="-128"/>
            </a:endParaRPr>
          </a:p>
          <a:p>
            <a:pPr lvl="1"/>
            <a:r>
              <a:rPr lang="en-US" altLang="ja-JP" dirty="0">
                <a:latin typeface="Meiryo UI" panose="020B0604030504040204" pitchFamily="50" charset="-128"/>
                <a:ea typeface="Meiryo UI" panose="020B0604030504040204" pitchFamily="50" charset="-128"/>
              </a:rPr>
              <a:t>Software Licensing Central</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SLC</a:t>
            </a:r>
            <a:r>
              <a:rPr lang="ja-JP" altLang="en-US" dirty="0">
                <a:latin typeface="Meiryo UI" panose="020B0604030504040204" pitchFamily="50" charset="-128"/>
                <a:ea typeface="Meiryo UI" panose="020B0604030504040204" pitchFamily="50" charset="-128"/>
              </a:rPr>
              <a:t>）を引き続き利用しており、</a:t>
            </a:r>
            <a:r>
              <a:rPr lang="en-US" altLang="ja-JP" dirty="0">
                <a:latin typeface="Meiryo UI" panose="020B0604030504040204" pitchFamily="50" charset="-128"/>
                <a:ea typeface="Meiryo UI" panose="020B0604030504040204" pitchFamily="50" charset="-128"/>
              </a:rPr>
              <a:t>COIP</a:t>
            </a:r>
            <a:r>
              <a:rPr lang="ja-JP" altLang="en-US" dirty="0">
                <a:latin typeface="Meiryo UI" panose="020B0604030504040204" pitchFamily="50" charset="-128"/>
                <a:ea typeface="Meiryo UI" panose="020B0604030504040204" pitchFamily="50" charset="-128"/>
              </a:rPr>
              <a:t>製品のライセンスを管理</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アクティブ化します。</a:t>
            </a:r>
            <a:endParaRPr lang="en-US" altLang="ja-JP" dirty="0">
              <a:latin typeface="Meiryo UI" panose="020B0604030504040204" pitchFamily="50" charset="-128"/>
              <a:ea typeface="Meiryo UI" panose="020B0604030504040204" pitchFamily="50" charset="-128"/>
            </a:endParaRPr>
          </a:p>
          <a:p>
            <a:pPr lvl="1"/>
            <a:r>
              <a:rPr lang="en-US" altLang="ja-JP" dirty="0">
                <a:latin typeface="Meiryo UI" panose="020B0604030504040204" pitchFamily="50" charset="-128"/>
                <a:ea typeface="Meiryo UI" panose="020B0604030504040204" pitchFamily="50" charset="-128"/>
              </a:rPr>
              <a:t>Dell Digital Locker</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DDL</a:t>
            </a:r>
            <a:r>
              <a:rPr lang="ja-JP" altLang="en-US" dirty="0">
                <a:latin typeface="Meiryo UI" panose="020B0604030504040204" pitchFamily="50" charset="-128"/>
                <a:ea typeface="Meiryo UI" panose="020B0604030504040204" pitchFamily="50" charset="-128"/>
              </a:rPr>
              <a:t>）は、デルオーダー向けだけのソフトウェア資格を表示するポータルです。お客様は</a:t>
            </a:r>
            <a:r>
              <a:rPr lang="en-US" altLang="ja-JP" dirty="0">
                <a:latin typeface="Meiryo UI" panose="020B0604030504040204" pitchFamily="50" charset="-128"/>
                <a:ea typeface="Meiryo UI" panose="020B0604030504040204" pitchFamily="50" charset="-128"/>
              </a:rPr>
              <a:t>DDL</a:t>
            </a:r>
            <a:r>
              <a:rPr lang="ja-JP" altLang="en-US" dirty="0">
                <a:latin typeface="Meiryo UI" panose="020B0604030504040204" pitchFamily="50" charset="-128"/>
                <a:ea typeface="Meiryo UI" panose="020B0604030504040204" pitchFamily="50" charset="-128"/>
              </a:rPr>
              <a:t>を利用して</a:t>
            </a:r>
            <a:r>
              <a:rPr lang="en-US" altLang="ja-JP" dirty="0">
                <a:latin typeface="Meiryo UI" panose="020B0604030504040204" pitchFamily="50" charset="-128"/>
                <a:ea typeface="Meiryo UI" panose="020B0604030504040204" pitchFamily="50" charset="-128"/>
              </a:rPr>
              <a:t>COIP</a:t>
            </a:r>
            <a:r>
              <a:rPr lang="ja-JP" altLang="en-US" dirty="0">
                <a:latin typeface="Meiryo UI" panose="020B0604030504040204" pitchFamily="50" charset="-128"/>
                <a:ea typeface="Meiryo UI" panose="020B0604030504040204" pitchFamily="50" charset="-128"/>
              </a:rPr>
              <a:t>製品のソフトウェア資格を表示できます（</a:t>
            </a:r>
            <a:r>
              <a:rPr lang="en-US" altLang="ja-JP" u="sng" dirty="0">
                <a:latin typeface="Meiryo UI" panose="020B0604030504040204" pitchFamily="50" charset="-128"/>
                <a:ea typeface="Meiryo UI" panose="020B0604030504040204" pitchFamily="50" charset="-128"/>
              </a:rPr>
              <a:t>MyQuotes</a:t>
            </a:r>
            <a:r>
              <a:rPr lang="ja-JP" altLang="en-US" u="sng" dirty="0">
                <a:latin typeface="Meiryo UI" panose="020B0604030504040204" pitchFamily="50" charset="-128"/>
                <a:ea typeface="Meiryo UI" panose="020B0604030504040204" pitchFamily="50" charset="-128"/>
              </a:rPr>
              <a:t>オーダーでは</a:t>
            </a:r>
            <a:r>
              <a:rPr lang="en-US" altLang="ja-JP" u="sng" dirty="0">
                <a:latin typeface="Meiryo UI" panose="020B0604030504040204" pitchFamily="50" charset="-128"/>
                <a:ea typeface="Meiryo UI" panose="020B0604030504040204" pitchFamily="50" charset="-128"/>
              </a:rPr>
              <a:t>DDL</a:t>
            </a:r>
            <a:r>
              <a:rPr lang="ja-JP" altLang="en-US" u="sng" dirty="0">
                <a:latin typeface="Meiryo UI" panose="020B0604030504040204" pitchFamily="50" charset="-128"/>
                <a:ea typeface="Meiryo UI" panose="020B0604030504040204" pitchFamily="50" charset="-128"/>
              </a:rPr>
              <a:t>は使用しません</a:t>
            </a:r>
            <a:r>
              <a:rPr lang="ja-JP" altLang="en-US" dirty="0">
                <a:latin typeface="Meiryo UI" panose="020B0604030504040204" pitchFamily="50" charset="-128"/>
                <a:ea typeface="Meiryo UI" panose="020B0604030504040204" pitchFamily="50" charset="-128"/>
              </a:rPr>
              <a:t>）</a:t>
            </a:r>
            <a:endParaRPr lang="en-US" dirty="0">
              <a:latin typeface="Meiryo UI" panose="020B0604030504040204" pitchFamily="50" charset="-128"/>
              <a:ea typeface="Meiryo UI" panose="020B0604030504040204" pitchFamily="50" charset="-128"/>
            </a:endParaRPr>
          </a:p>
          <a:p>
            <a:pPr lvl="1"/>
            <a:r>
              <a:rPr lang="en-US" altLang="ja-JP" dirty="0">
                <a:latin typeface="Meiryo UI" panose="020B0604030504040204" pitchFamily="50" charset="-128"/>
                <a:ea typeface="Meiryo UI" panose="020B0604030504040204" pitchFamily="50" charset="-128"/>
              </a:rPr>
              <a:t>VMware</a:t>
            </a:r>
            <a:r>
              <a:rPr lang="ja-JP" altLang="en-US" dirty="0">
                <a:latin typeface="Meiryo UI" panose="020B0604030504040204" pitchFamily="50" charset="-128"/>
                <a:ea typeface="Meiryo UI" panose="020B0604030504040204" pitchFamily="50" charset="-128"/>
              </a:rPr>
              <a:t>ソフトウェアは、</a:t>
            </a:r>
            <a:r>
              <a:rPr lang="en-US" altLang="ja-JP" dirty="0">
                <a:latin typeface="Meiryo UI" panose="020B0604030504040204" pitchFamily="50" charset="-128"/>
                <a:ea typeface="Meiryo UI" panose="020B0604030504040204" pitchFamily="50" charset="-128"/>
              </a:rPr>
              <a:t>PAC</a:t>
            </a:r>
            <a:r>
              <a:rPr lang="ja-JP" altLang="en-US" dirty="0">
                <a:latin typeface="Meiryo UI" panose="020B0604030504040204" pitchFamily="50" charset="-128"/>
                <a:ea typeface="Meiryo UI" panose="020B0604030504040204" pitchFamily="50" charset="-128"/>
              </a:rPr>
              <a:t>を</a:t>
            </a:r>
            <a:r>
              <a:rPr lang="en-US" altLang="ja-JP" dirty="0">
                <a:latin typeface="Meiryo UI" panose="020B0604030504040204" pitchFamily="50" charset="-128"/>
                <a:ea typeface="Meiryo UI" panose="020B0604030504040204" pitchFamily="50" charset="-128"/>
              </a:rPr>
              <a:t>SLC</a:t>
            </a:r>
            <a:r>
              <a:rPr lang="ja-JP" altLang="en-US" dirty="0">
                <a:latin typeface="Meiryo UI" panose="020B0604030504040204" pitchFamily="50" charset="-128"/>
                <a:ea typeface="Meiryo UI" panose="020B0604030504040204" pitchFamily="50" charset="-128"/>
              </a:rPr>
              <a:t>ではなく</a:t>
            </a:r>
            <a:r>
              <a:rPr lang="en-US" altLang="ja-JP" dirty="0">
                <a:latin typeface="Meiryo UI" panose="020B0604030504040204" pitchFamily="50" charset="-128"/>
                <a:ea typeface="Meiryo UI" panose="020B0604030504040204" pitchFamily="50" charset="-128"/>
              </a:rPr>
              <a:t>DDL</a:t>
            </a:r>
            <a:r>
              <a:rPr lang="ja-JP" altLang="en-US" dirty="0">
                <a:latin typeface="Meiryo UI" panose="020B0604030504040204" pitchFamily="50" charset="-128"/>
                <a:ea typeface="Meiryo UI" panose="020B0604030504040204" pitchFamily="50" charset="-128"/>
              </a:rPr>
              <a:t>上で表示します。</a:t>
            </a:r>
            <a:endParaRPr lang="en-US" dirty="0">
              <a:latin typeface="Meiryo UI" panose="020B0604030504040204" pitchFamily="50" charset="-128"/>
              <a:ea typeface="Meiryo UI" panose="020B0604030504040204" pitchFamily="50" charset="-128"/>
            </a:endParaRPr>
          </a:p>
          <a:p>
            <a:r>
              <a:rPr lang="en-US" dirty="0">
                <a:latin typeface="Meiryo UI" panose="020B0604030504040204" pitchFamily="50" charset="-128"/>
                <a:ea typeface="Meiryo UI" panose="020B0604030504040204" pitchFamily="50" charset="-128"/>
              </a:rPr>
              <a:t>MyQuotes</a:t>
            </a:r>
            <a:r>
              <a:rPr lang="ja-JP" altLang="en-US" dirty="0">
                <a:latin typeface="Meiryo UI" panose="020B0604030504040204" pitchFamily="50" charset="-128"/>
                <a:ea typeface="Meiryo UI" panose="020B0604030504040204" pitchFamily="50" charset="-128"/>
              </a:rPr>
              <a:t>オーダー</a:t>
            </a:r>
            <a:r>
              <a:rPr lang="en-US" dirty="0">
                <a:latin typeface="Meiryo UI" panose="020B0604030504040204" pitchFamily="50" charset="-128"/>
                <a:ea typeface="Meiryo UI" panose="020B0604030504040204" pitchFamily="50" charset="-128"/>
              </a:rPr>
              <a:t>: </a:t>
            </a:r>
          </a:p>
          <a:p>
            <a:pPr lvl="1"/>
            <a:r>
              <a:rPr lang="en-US" altLang="ja-JP" dirty="0">
                <a:latin typeface="Meiryo UI" panose="020B0604030504040204" pitchFamily="50" charset="-128"/>
                <a:ea typeface="Meiryo UI" panose="020B0604030504040204" pitchFamily="50" charset="-128"/>
              </a:rPr>
              <a:t>ISG COIP</a:t>
            </a:r>
            <a:r>
              <a:rPr lang="ja-JP" altLang="en-US" dirty="0">
                <a:latin typeface="Meiryo UI" panose="020B0604030504040204" pitchFamily="50" charset="-128"/>
                <a:ea typeface="Meiryo UI" panose="020B0604030504040204" pitchFamily="50" charset="-128"/>
              </a:rPr>
              <a:t>製品のライセンスの管理</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アクティブ化に</a:t>
            </a:r>
            <a:r>
              <a:rPr lang="en-US" altLang="ja-JP" dirty="0">
                <a:latin typeface="Meiryo UI" panose="020B0604030504040204" pitchFamily="50" charset="-128"/>
                <a:ea typeface="Meiryo UI" panose="020B0604030504040204" pitchFamily="50" charset="-128"/>
              </a:rPr>
              <a:t>SLC</a:t>
            </a:r>
            <a:r>
              <a:rPr lang="ja-JP" altLang="en-US" dirty="0">
                <a:latin typeface="Meiryo UI" panose="020B0604030504040204" pitchFamily="50" charset="-128"/>
                <a:ea typeface="Meiryo UI" panose="020B0604030504040204" pitchFamily="50" charset="-128"/>
              </a:rPr>
              <a:t>を引き続き活用します。</a:t>
            </a:r>
            <a:endParaRPr lang="en-US" dirty="0">
              <a:latin typeface="Meiryo UI" panose="020B0604030504040204" pitchFamily="50" charset="-128"/>
              <a:ea typeface="Meiryo UI" panose="020B0604030504040204" pitchFamily="50" charset="-128"/>
            </a:endParaRPr>
          </a:p>
          <a:p>
            <a:pPr lvl="1"/>
            <a:r>
              <a:rPr lang="en-US" altLang="ja-JP" dirty="0">
                <a:latin typeface="Meiryo UI" panose="020B0604030504040204" pitchFamily="50" charset="-128"/>
                <a:ea typeface="Meiryo UI" panose="020B0604030504040204" pitchFamily="50" charset="-128"/>
              </a:rPr>
              <a:t>VMware</a:t>
            </a:r>
            <a:r>
              <a:rPr lang="ja-JP" altLang="en-US" dirty="0">
                <a:latin typeface="Meiryo UI" panose="020B0604030504040204" pitchFamily="50" charset="-128"/>
                <a:ea typeface="Meiryo UI" panose="020B0604030504040204" pitchFamily="50" charset="-128"/>
              </a:rPr>
              <a:t>ソフトウェアは引き続き</a:t>
            </a:r>
            <a:r>
              <a:rPr lang="en-US" altLang="ja-JP" dirty="0">
                <a:latin typeface="Meiryo UI" panose="020B0604030504040204" pitchFamily="50" charset="-128"/>
                <a:ea typeface="Meiryo UI" panose="020B0604030504040204" pitchFamily="50" charset="-128"/>
              </a:rPr>
              <a:t>SLC</a:t>
            </a:r>
            <a:r>
              <a:rPr lang="ja-JP" altLang="en-US" dirty="0">
                <a:latin typeface="Meiryo UI" panose="020B0604030504040204" pitchFamily="50" charset="-128"/>
                <a:ea typeface="Meiryo UI" panose="020B0604030504040204" pitchFamily="50" charset="-128"/>
              </a:rPr>
              <a:t>を活用します。</a:t>
            </a:r>
            <a:endParaRPr lang="en-US" dirty="0">
              <a:latin typeface="Meiryo UI" panose="020B0604030504040204" pitchFamily="50" charset="-128"/>
              <a:ea typeface="Meiryo UI" panose="020B0604030504040204" pitchFamily="50" charset="-128"/>
            </a:endParaRPr>
          </a:p>
          <a:p>
            <a:pPr lvl="1"/>
            <a:r>
              <a:rPr lang="en-US" dirty="0">
                <a:latin typeface="Meiryo UI" panose="020B0604030504040204" pitchFamily="50" charset="-128"/>
                <a:ea typeface="Meiryo UI" panose="020B0604030504040204" pitchFamily="50" charset="-128"/>
              </a:rPr>
              <a:t>DDL</a:t>
            </a:r>
            <a:r>
              <a:rPr lang="ja-JP" altLang="en-US" dirty="0">
                <a:latin typeface="Meiryo UI" panose="020B0604030504040204" pitchFamily="50" charset="-128"/>
                <a:ea typeface="Meiryo UI" panose="020B0604030504040204" pitchFamily="50" charset="-128"/>
              </a:rPr>
              <a:t>は使用しません</a:t>
            </a:r>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8932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77B52B-B66F-48B5-9870-5603D6E9D9BF}"/>
              </a:ext>
            </a:extLst>
          </p:cNvPr>
          <p:cNvSpPr>
            <a:spLocks noGrp="1"/>
          </p:cNvSpPr>
          <p:nvPr>
            <p:ph type="title"/>
          </p:nvPr>
        </p:nvSpPr>
        <p:spPr>
          <a:xfrm>
            <a:off x="285750" y="77149"/>
            <a:ext cx="8572500" cy="387798"/>
          </a:xfrm>
        </p:spPr>
        <p:txBody>
          <a:bodyPr/>
          <a:lstStyle/>
          <a:p>
            <a:r>
              <a:rPr lang="en-US" dirty="0">
                <a:latin typeface="Meiryo UI" panose="020B0604030504040204" pitchFamily="50" charset="-128"/>
                <a:ea typeface="Meiryo UI" panose="020B0604030504040204" pitchFamily="50" charset="-128"/>
              </a:rPr>
              <a:t>Digital Fulfillment</a:t>
            </a:r>
          </a:p>
        </p:txBody>
      </p:sp>
      <p:sp>
        <p:nvSpPr>
          <p:cNvPr id="9" name="Arrow: Chevron 33">
            <a:extLst>
              <a:ext uri="{FF2B5EF4-FFF2-40B4-BE49-F238E27FC236}">
                <a16:creationId xmlns:a16="http://schemas.microsoft.com/office/drawing/2014/main" id="{5539F533-0EC9-4626-8F92-1F08545FCB08}"/>
              </a:ext>
            </a:extLst>
          </p:cNvPr>
          <p:cNvSpPr/>
          <p:nvPr/>
        </p:nvSpPr>
        <p:spPr>
          <a:xfrm>
            <a:off x="454003" y="552037"/>
            <a:ext cx="2233647" cy="437558"/>
          </a:xfrm>
          <a:prstGeom prst="chevron">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 Digital Fulfillment</a:t>
            </a:r>
          </a:p>
        </p:txBody>
      </p:sp>
      <p:sp>
        <p:nvSpPr>
          <p:cNvPr id="10" name="Arrow: Chevron 33">
            <a:extLst>
              <a:ext uri="{FF2B5EF4-FFF2-40B4-BE49-F238E27FC236}">
                <a16:creationId xmlns:a16="http://schemas.microsoft.com/office/drawing/2014/main" id="{2C5F65C6-7263-4B53-82FF-F4153B652FDA}"/>
              </a:ext>
            </a:extLst>
          </p:cNvPr>
          <p:cNvSpPr/>
          <p:nvPr/>
        </p:nvSpPr>
        <p:spPr>
          <a:xfrm>
            <a:off x="2467176" y="552037"/>
            <a:ext cx="1908597" cy="437558"/>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 Dell Digital Locker</a:t>
            </a:r>
          </a:p>
        </p:txBody>
      </p:sp>
      <p:sp>
        <p:nvSpPr>
          <p:cNvPr id="13" name="Arrow: Chevron 33">
            <a:extLst>
              <a:ext uri="{FF2B5EF4-FFF2-40B4-BE49-F238E27FC236}">
                <a16:creationId xmlns:a16="http://schemas.microsoft.com/office/drawing/2014/main" id="{B593D2F3-0D05-4207-9C8C-18ACAC94217C}"/>
              </a:ext>
            </a:extLst>
          </p:cNvPr>
          <p:cNvSpPr/>
          <p:nvPr/>
        </p:nvSpPr>
        <p:spPr>
          <a:xfrm>
            <a:off x="4166631" y="552037"/>
            <a:ext cx="2133860" cy="437558"/>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 Software Licensing Central</a:t>
            </a:r>
          </a:p>
        </p:txBody>
      </p:sp>
      <p:sp>
        <p:nvSpPr>
          <p:cNvPr id="17" name="TextBox 16">
            <a:extLst>
              <a:ext uri="{FF2B5EF4-FFF2-40B4-BE49-F238E27FC236}">
                <a16:creationId xmlns:a16="http://schemas.microsoft.com/office/drawing/2014/main" id="{97511824-1538-4B3F-9660-0EA77A2FC81B}"/>
              </a:ext>
            </a:extLst>
          </p:cNvPr>
          <p:cNvSpPr txBox="1"/>
          <p:nvPr/>
        </p:nvSpPr>
        <p:spPr>
          <a:xfrm>
            <a:off x="372874" y="1065256"/>
            <a:ext cx="8485376" cy="426270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ja-JP" alt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デルオーダーでは該当ソフトウェア資格の作成リクエストに当たり、最初に</a:t>
            </a:r>
            <a:r>
              <a:rPr lang="en-US" altLang="ja-JP"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Digital Fulfillment</a:t>
            </a:r>
            <a:r>
              <a:rPr lang="ja-JP" alt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を経由します。</a:t>
            </a:r>
            <a:endParaRPr lang="en-US" altLang="ja-JP" sz="1400" dirty="0">
              <a:solidFill>
                <a:schemeClr val="bg2"/>
              </a:solidFill>
              <a:latin typeface="Meiryo UI" panose="020B0604030504040204" pitchFamily="50" charset="-128"/>
              <a:ea typeface="Meiryo UI" panose="020B0604030504040204" pitchFamily="50" charset="-128"/>
              <a:cs typeface="Calibri" panose="020F0502020204030204" pitchFamily="34" charset="0"/>
            </a:endParaRPr>
          </a:p>
          <a:p>
            <a:r>
              <a:rPr lang="ja-JP" alt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　　　</a:t>
            </a:r>
            <a:r>
              <a:rPr lang="en-US" altLang="ja-JP"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2021</a:t>
            </a:r>
            <a:r>
              <a:rPr lang="ja-JP" alt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年</a:t>
            </a:r>
            <a:r>
              <a:rPr lang="en-US" altLang="ja-JP"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2</a:t>
            </a:r>
            <a:r>
              <a:rPr lang="ja-JP" alt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月時点で</a:t>
            </a:r>
            <a:r>
              <a:rPr lang="en-US" altLang="ja-JP"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COIP</a:t>
            </a:r>
            <a:r>
              <a:rPr lang="ja-JP" alt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対象製品は以下</a:t>
            </a:r>
            <a:endParaRPr 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endParaRPr>
          </a:p>
          <a:p>
            <a:pPr marL="971550" lvl="2" indent="-285750">
              <a:buFont typeface="Arial" panose="020B0604020202020204" pitchFamily="34" charset="0"/>
              <a:buChar char="•"/>
            </a:pPr>
            <a:r>
              <a:rPr 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VxRail</a:t>
            </a:r>
          </a:p>
          <a:p>
            <a:pPr marL="971550" lvl="2" indent="-285750">
              <a:buFont typeface="Arial" panose="020B0604020202020204" pitchFamily="34" charset="0"/>
              <a:buChar char="•"/>
            </a:pPr>
            <a:r>
              <a:rPr 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Trident/PowerStore</a:t>
            </a:r>
          </a:p>
          <a:p>
            <a:pPr marL="971550" lvl="2" indent="-285750">
              <a:buFont typeface="Arial" panose="020B0604020202020204" pitchFamily="34" charset="0"/>
              <a:buChar char="•"/>
            </a:pPr>
            <a:r>
              <a:rPr 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Bolero/Unity</a:t>
            </a:r>
          </a:p>
          <a:p>
            <a:pPr marL="971550" lvl="2" indent="-285750">
              <a:buFont typeface="Arial" panose="020B0604020202020204" pitchFamily="34" charset="0"/>
              <a:buChar char="•"/>
            </a:pPr>
            <a:r>
              <a:rPr 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VxFlex OS/PowerFlex</a:t>
            </a:r>
          </a:p>
          <a:p>
            <a:pPr marL="971550" lvl="2" indent="-285750">
              <a:buFont typeface="Arial" panose="020B0604020202020204" pitchFamily="34" charset="0"/>
              <a:buChar char="•"/>
            </a:pPr>
            <a:r>
              <a:rPr 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VPLEX</a:t>
            </a:r>
          </a:p>
          <a:p>
            <a:pPr marL="971550" lvl="2" indent="-285750">
              <a:buFont typeface="Arial" panose="020B0604020202020204" pitchFamily="34" charset="0"/>
              <a:buChar char="•"/>
            </a:pPr>
            <a:r>
              <a:rPr 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Voyager</a:t>
            </a:r>
          </a:p>
          <a:p>
            <a:pPr marL="971550" lvl="2" indent="-285750">
              <a:buFont typeface="Arial" panose="020B0604020202020204" pitchFamily="34" charset="0"/>
              <a:buChar char="•"/>
            </a:pPr>
            <a:r>
              <a:rPr 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Data Domain 3300/Juno</a:t>
            </a:r>
          </a:p>
          <a:p>
            <a:pPr marL="971550" lvl="2" indent="-285750">
              <a:buFont typeface="Arial" panose="020B0604020202020204" pitchFamily="34" charset="0"/>
              <a:buChar char="•"/>
            </a:pPr>
            <a:r>
              <a:rPr 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IDPA 4400</a:t>
            </a:r>
          </a:p>
          <a:p>
            <a:pPr marL="971550" lvl="2" indent="-285750">
              <a:buFont typeface="Arial" panose="020B0604020202020204" pitchFamily="34" charset="0"/>
              <a:buChar char="•"/>
            </a:pPr>
            <a:r>
              <a:rPr 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Data Protection Suite</a:t>
            </a:r>
          </a:p>
          <a:p>
            <a:pPr marL="971550" lvl="2" indent="-285750">
              <a:buFont typeface="Arial" panose="020B0604020202020204" pitchFamily="34" charset="0"/>
              <a:buChar char="•"/>
            </a:pPr>
            <a:r>
              <a:rPr 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PPDM</a:t>
            </a:r>
          </a:p>
          <a:p>
            <a:pPr marL="971550" lvl="2" indent="-285750">
              <a:buFont typeface="Arial" panose="020B0604020202020204" pitchFamily="34" charset="0"/>
              <a:buChar char="•"/>
            </a:pPr>
            <a:r>
              <a:rPr 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Isilon/PowerScale</a:t>
            </a:r>
          </a:p>
          <a:p>
            <a:pPr marL="971550" lvl="2" indent="-285750">
              <a:buFont typeface="Arial" panose="020B0604020202020204" pitchFamily="34" charset="0"/>
              <a:buChar char="•"/>
            </a:pPr>
            <a:r>
              <a:rPr 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DDVE</a:t>
            </a:r>
          </a:p>
          <a:p>
            <a:pPr marL="285750" indent="-285750">
              <a:buFont typeface="Arial" panose="020B0604020202020204" pitchFamily="34" charset="0"/>
              <a:buChar char="•"/>
            </a:pPr>
            <a:r>
              <a:rPr lang="ja-JP" alt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オーダーは</a:t>
            </a:r>
            <a:r>
              <a:rPr lang="en-US" altLang="ja-JP"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Digital Fulfillment</a:t>
            </a:r>
            <a:r>
              <a:rPr lang="ja-JP" alt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に到達すると、担当チームにより顧客情報を検証し、ソフトウェア資格を作成します。お客様のデータが不正確もしくは欠落している場合、資格作成に遅延が発生する可能性があるため、弊社営業は有効な</a:t>
            </a:r>
            <a:r>
              <a:rPr lang="en-US" altLang="ja-JP"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UCID(Site ID)</a:t>
            </a:r>
            <a:r>
              <a:rPr lang="ja-JP" alt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、正確なお客様の電子メールを提供することが重要です。</a:t>
            </a:r>
            <a:endParaRPr 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endParaRPr>
          </a:p>
          <a:p>
            <a:pPr marL="285750" indent="-285750">
              <a:buFont typeface="Arial" panose="020B0604020202020204" pitchFamily="34" charset="0"/>
              <a:buChar char="•"/>
            </a:pPr>
            <a:r>
              <a:rPr lang="ja-JP" alt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ソフトウェア資格は</a:t>
            </a:r>
            <a:r>
              <a:rPr lang="en-US" altLang="ja-JP"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DF</a:t>
            </a:r>
            <a:r>
              <a:rPr lang="ja-JP" alt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ツールで作成されます。このプロセスが正常に完了すると、</a:t>
            </a:r>
            <a:r>
              <a:rPr lang="en-US" altLang="ja-JP"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Dell Digital Locker</a:t>
            </a:r>
            <a:r>
              <a:rPr lang="ja-JP" alt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通知がトリガーされます。</a:t>
            </a:r>
            <a:r>
              <a:rPr lang="en-US" altLang="ja-JP"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a:t>
            </a:r>
            <a:r>
              <a:rPr lang="ja-JP" alt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次のスライド</a:t>
            </a:r>
            <a:r>
              <a:rPr lang="en-US" altLang="ja-JP"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a:t>
            </a:r>
            <a:r>
              <a:rPr lang="ja-JP" alt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rPr>
              <a:t> </a:t>
            </a:r>
            <a:endParaRPr lang="en-US" sz="1400" dirty="0">
              <a:solidFill>
                <a:schemeClr val="bg2"/>
              </a:solidFill>
              <a:latin typeface="Meiryo UI" panose="020B0604030504040204" pitchFamily="50" charset="-128"/>
              <a:ea typeface="Meiryo UI" panose="020B0604030504040204" pitchFamily="50" charset="-128"/>
              <a:cs typeface="Calibri" panose="020F0502020204030204" pitchFamily="34" charset="0"/>
            </a:endParaRPr>
          </a:p>
          <a:p>
            <a:endParaRPr lang="en-US" sz="1100" dirty="0">
              <a:latin typeface="Meiryo UI" panose="020B0604030504040204" pitchFamily="50" charset="-128"/>
              <a:ea typeface="Meiryo UI" panose="020B0604030504040204" pitchFamily="50" charset="-128"/>
              <a:cs typeface="Calibri" panose="020F0502020204030204" pitchFamily="34" charset="0"/>
            </a:endParaRPr>
          </a:p>
        </p:txBody>
      </p:sp>
    </p:spTree>
    <p:extLst>
      <p:ext uri="{BB962C8B-B14F-4D97-AF65-F5344CB8AC3E}">
        <p14:creationId xmlns:p14="http://schemas.microsoft.com/office/powerpoint/2010/main" val="1420783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682A3-D135-4D64-B945-31DFA9373604}"/>
              </a:ext>
            </a:extLst>
          </p:cNvPr>
          <p:cNvSpPr>
            <a:spLocks noGrp="1"/>
          </p:cNvSpPr>
          <p:nvPr>
            <p:ph type="title"/>
          </p:nvPr>
        </p:nvSpPr>
        <p:spPr/>
        <p:txBody>
          <a:bodyPr/>
          <a:lstStyle/>
          <a:p>
            <a:r>
              <a:rPr lang="en-US" dirty="0">
                <a:latin typeface="Meiryo UI" panose="020B0604030504040204" pitchFamily="50" charset="-128"/>
                <a:ea typeface="Meiryo UI" panose="020B0604030504040204" pitchFamily="50" charset="-128"/>
              </a:rPr>
              <a:t>Dell Digital Locker (DDL)</a:t>
            </a:r>
          </a:p>
        </p:txBody>
      </p:sp>
      <p:sp>
        <p:nvSpPr>
          <p:cNvPr id="4" name="Arrow: Chevron 33">
            <a:extLst>
              <a:ext uri="{FF2B5EF4-FFF2-40B4-BE49-F238E27FC236}">
                <a16:creationId xmlns:a16="http://schemas.microsoft.com/office/drawing/2014/main" id="{020E016F-8478-4C97-83CE-CE54D66631AF}"/>
              </a:ext>
            </a:extLst>
          </p:cNvPr>
          <p:cNvSpPr/>
          <p:nvPr/>
        </p:nvSpPr>
        <p:spPr>
          <a:xfrm>
            <a:off x="372874" y="792552"/>
            <a:ext cx="2233647" cy="437558"/>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 Digital Fulfillment</a:t>
            </a:r>
          </a:p>
        </p:txBody>
      </p:sp>
      <p:sp>
        <p:nvSpPr>
          <p:cNvPr id="5" name="Arrow: Chevron 33">
            <a:extLst>
              <a:ext uri="{FF2B5EF4-FFF2-40B4-BE49-F238E27FC236}">
                <a16:creationId xmlns:a16="http://schemas.microsoft.com/office/drawing/2014/main" id="{16C6B5DB-2FB8-4034-B423-0B032435986B}"/>
              </a:ext>
            </a:extLst>
          </p:cNvPr>
          <p:cNvSpPr/>
          <p:nvPr/>
        </p:nvSpPr>
        <p:spPr>
          <a:xfrm>
            <a:off x="2386047" y="792552"/>
            <a:ext cx="1908597" cy="437558"/>
          </a:xfrm>
          <a:prstGeom prst="chevron">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 Dell Digital Locker</a:t>
            </a:r>
          </a:p>
        </p:txBody>
      </p:sp>
      <p:sp>
        <p:nvSpPr>
          <p:cNvPr id="6" name="Arrow: Chevron 33">
            <a:extLst>
              <a:ext uri="{FF2B5EF4-FFF2-40B4-BE49-F238E27FC236}">
                <a16:creationId xmlns:a16="http://schemas.microsoft.com/office/drawing/2014/main" id="{0D69E4DE-8923-47DF-AE1F-B57D6D8908BE}"/>
              </a:ext>
            </a:extLst>
          </p:cNvPr>
          <p:cNvSpPr/>
          <p:nvPr/>
        </p:nvSpPr>
        <p:spPr>
          <a:xfrm>
            <a:off x="4085502" y="792552"/>
            <a:ext cx="2133860" cy="437558"/>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 Software Licensing Central</a:t>
            </a:r>
          </a:p>
        </p:txBody>
      </p:sp>
      <p:sp>
        <p:nvSpPr>
          <p:cNvPr id="8" name="TextBox 7">
            <a:extLst>
              <a:ext uri="{FF2B5EF4-FFF2-40B4-BE49-F238E27FC236}">
                <a16:creationId xmlns:a16="http://schemas.microsoft.com/office/drawing/2014/main" id="{A0171605-40D3-489F-AD8A-A957B15E0E5D}"/>
              </a:ext>
            </a:extLst>
          </p:cNvPr>
          <p:cNvSpPr txBox="1"/>
          <p:nvPr/>
        </p:nvSpPr>
        <p:spPr>
          <a:xfrm>
            <a:off x="372874" y="1406265"/>
            <a:ext cx="8485376" cy="2831544"/>
          </a:xfrm>
          <a:prstGeom prst="rect">
            <a:avLst/>
          </a:prstGeom>
          <a:noFill/>
        </p:spPr>
        <p:txBody>
          <a:bodyPr wrap="square" lIns="0" tIns="0" rIns="0" bIns="0" rtlCol="0">
            <a:spAutoFit/>
          </a:bodyPr>
          <a:lstStyle/>
          <a:p>
            <a:pPr marL="171450" indent="-171450">
              <a:buFont typeface="Arial" panose="020B0604020202020204" pitchFamily="34" charset="0"/>
              <a:buChar char="•"/>
            </a:pPr>
            <a:r>
              <a:rPr lang="ja-JP" altLang="en-US" sz="1600" dirty="0">
                <a:solidFill>
                  <a:schemeClr val="bg2"/>
                </a:solidFill>
                <a:latin typeface="Meiryo UI" panose="020B0604030504040204" pitchFamily="50" charset="-128"/>
                <a:ea typeface="Meiryo UI" panose="020B0604030504040204" pitchFamily="50" charset="-128"/>
              </a:rPr>
              <a:t>該当ソフトウェア資格を作成後、オーダー時のお客様の電子メールに</a:t>
            </a:r>
            <a:r>
              <a:rPr lang="en-US" altLang="ja-JP" sz="1600" dirty="0">
                <a:solidFill>
                  <a:schemeClr val="bg2"/>
                </a:solidFill>
                <a:latin typeface="Meiryo UI" panose="020B0604030504040204" pitchFamily="50" charset="-128"/>
                <a:ea typeface="Meiryo UI" panose="020B0604030504040204" pitchFamily="50" charset="-128"/>
              </a:rPr>
              <a:t>DDL</a:t>
            </a:r>
            <a:r>
              <a:rPr lang="ja-JP" altLang="en-US" sz="1600" dirty="0">
                <a:solidFill>
                  <a:schemeClr val="bg2"/>
                </a:solidFill>
                <a:latin typeface="Meiryo UI" panose="020B0604030504040204" pitchFamily="50" charset="-128"/>
                <a:ea typeface="Meiryo UI" panose="020B0604030504040204" pitchFamily="50" charset="-128"/>
              </a:rPr>
              <a:t>の通知メールが送信されます。</a:t>
            </a:r>
            <a:endParaRPr lang="en-US" sz="1600" dirty="0">
              <a:solidFill>
                <a:schemeClr val="bg2"/>
              </a:solidFill>
              <a:latin typeface="Meiryo UI" panose="020B0604030504040204" pitchFamily="50" charset="-128"/>
              <a:ea typeface="Meiryo UI" panose="020B0604030504040204" pitchFamily="50" charset="-128"/>
            </a:endParaRPr>
          </a:p>
          <a:p>
            <a:pPr marL="514350" lvl="1" indent="-171450">
              <a:buFont typeface="Arial" panose="020B0604020202020204" pitchFamily="34" charset="0"/>
              <a:buChar char="•"/>
            </a:pPr>
            <a:r>
              <a:rPr lang="en-US" altLang="ja-JP" sz="1600" dirty="0">
                <a:solidFill>
                  <a:schemeClr val="bg2"/>
                </a:solidFill>
                <a:latin typeface="Meiryo UI" panose="020B0604030504040204" pitchFamily="50" charset="-128"/>
                <a:ea typeface="Meiryo UI" panose="020B0604030504040204" pitchFamily="50" charset="-128"/>
              </a:rPr>
              <a:t>2</a:t>
            </a:r>
            <a:r>
              <a:rPr lang="ja-JP" altLang="en-US" sz="1600" dirty="0">
                <a:solidFill>
                  <a:schemeClr val="bg2"/>
                </a:solidFill>
                <a:latin typeface="Meiryo UI" panose="020B0604030504040204" pitchFamily="50" charset="-128"/>
                <a:ea typeface="Meiryo UI" panose="020B0604030504040204" pitchFamily="50" charset="-128"/>
              </a:rPr>
              <a:t>種類の</a:t>
            </a:r>
            <a:r>
              <a:rPr lang="en-US" altLang="ja-JP" sz="1600" dirty="0">
                <a:solidFill>
                  <a:schemeClr val="bg2"/>
                </a:solidFill>
                <a:latin typeface="Meiryo UI" panose="020B0604030504040204" pitchFamily="50" charset="-128"/>
                <a:ea typeface="Meiryo UI" panose="020B0604030504040204" pitchFamily="50" charset="-128"/>
              </a:rPr>
              <a:t>DDL</a:t>
            </a:r>
            <a:r>
              <a:rPr lang="ja-JP" altLang="en-US" sz="1600" dirty="0">
                <a:solidFill>
                  <a:schemeClr val="bg2"/>
                </a:solidFill>
                <a:latin typeface="Meiryo UI" panose="020B0604030504040204" pitchFamily="50" charset="-128"/>
                <a:ea typeface="Meiryo UI" panose="020B0604030504040204" pitchFamily="50" charset="-128"/>
              </a:rPr>
              <a:t>メールテンプレートがございます</a:t>
            </a:r>
            <a:r>
              <a:rPr lang="en-US" sz="1600" dirty="0">
                <a:solidFill>
                  <a:schemeClr val="bg2"/>
                </a:solidFill>
                <a:latin typeface="Meiryo UI" panose="020B0604030504040204" pitchFamily="50" charset="-128"/>
                <a:ea typeface="Meiryo UI" panose="020B0604030504040204" pitchFamily="50" charset="-128"/>
              </a:rPr>
              <a:t>:</a:t>
            </a:r>
          </a:p>
          <a:p>
            <a:pPr marL="857250" lvl="2" indent="-171450">
              <a:buFont typeface="Arial" panose="020B0604020202020204" pitchFamily="34" charset="0"/>
              <a:buChar char="•"/>
            </a:pPr>
            <a:r>
              <a:rPr lang="en-US" sz="1600" dirty="0">
                <a:solidFill>
                  <a:schemeClr val="bg2"/>
                </a:solidFill>
                <a:latin typeface="Meiryo UI" panose="020B0604030504040204" pitchFamily="50" charset="-128"/>
                <a:ea typeface="Meiryo UI" panose="020B0604030504040204" pitchFamily="50" charset="-128"/>
              </a:rPr>
              <a:t>VAR</a:t>
            </a:r>
            <a:r>
              <a:rPr lang="ja-JP" altLang="en-US" sz="1600" dirty="0">
                <a:solidFill>
                  <a:schemeClr val="bg2"/>
                </a:solidFill>
                <a:latin typeface="Meiryo UI" panose="020B0604030504040204" pitchFamily="50" charset="-128"/>
                <a:ea typeface="Meiryo UI" panose="020B0604030504040204" pitchFamily="50" charset="-128"/>
              </a:rPr>
              <a:t>オーダー</a:t>
            </a:r>
            <a:r>
              <a:rPr lang="en-US" sz="1600" dirty="0">
                <a:solidFill>
                  <a:schemeClr val="bg2"/>
                </a:solidFill>
                <a:latin typeface="Meiryo UI" panose="020B0604030504040204" pitchFamily="50" charset="-128"/>
                <a:ea typeface="Meiryo UI" panose="020B0604030504040204" pitchFamily="50" charset="-128"/>
              </a:rPr>
              <a:t> – </a:t>
            </a:r>
            <a:r>
              <a:rPr lang="ja-JP" altLang="en-US" sz="1600" dirty="0">
                <a:solidFill>
                  <a:schemeClr val="bg2"/>
                </a:solidFill>
                <a:latin typeface="Meiryo UI" panose="020B0604030504040204" pitchFamily="50" charset="-128"/>
                <a:ea typeface="Meiryo UI" panose="020B0604030504040204" pitchFamily="50" charset="-128"/>
              </a:rPr>
              <a:t>リセラー様経由</a:t>
            </a:r>
            <a:r>
              <a:rPr lang="en-US" sz="1600" dirty="0">
                <a:solidFill>
                  <a:schemeClr val="bg2"/>
                </a:solidFill>
                <a:latin typeface="Meiryo UI" panose="020B0604030504040204" pitchFamily="50" charset="-128"/>
                <a:ea typeface="Meiryo UI" panose="020B0604030504040204" pitchFamily="50" charset="-128"/>
              </a:rPr>
              <a:t> (</a:t>
            </a:r>
            <a:r>
              <a:rPr lang="en-US" altLang="ja-JP" sz="1600" dirty="0">
                <a:solidFill>
                  <a:schemeClr val="bg2"/>
                </a:solidFill>
                <a:latin typeface="Meiryo UI" panose="020B0604030504040204" pitchFamily="50" charset="-128"/>
                <a:ea typeface="Meiryo UI" panose="020B0604030504040204" pitchFamily="50" charset="-128"/>
              </a:rPr>
              <a:t>DDL</a:t>
            </a:r>
            <a:r>
              <a:rPr lang="ja-JP" altLang="en-US" sz="1600" dirty="0">
                <a:solidFill>
                  <a:schemeClr val="bg2"/>
                </a:solidFill>
                <a:latin typeface="Meiryo UI" panose="020B0604030504040204" pitchFamily="50" charset="-128"/>
                <a:ea typeface="Meiryo UI" panose="020B0604030504040204" pitchFamily="50" charset="-128"/>
              </a:rPr>
              <a:t>で登録コードのプロセスが必要です</a:t>
            </a:r>
            <a:r>
              <a:rPr lang="en-US" sz="1600" dirty="0">
                <a:solidFill>
                  <a:schemeClr val="bg2"/>
                </a:solidFill>
                <a:latin typeface="Meiryo UI" panose="020B0604030504040204" pitchFamily="50" charset="-128"/>
                <a:ea typeface="Meiryo UI" panose="020B0604030504040204" pitchFamily="50" charset="-128"/>
              </a:rPr>
              <a:t>)</a:t>
            </a:r>
          </a:p>
          <a:p>
            <a:pPr marL="857250" lvl="2" indent="-171450">
              <a:buFont typeface="Arial" panose="020B0604020202020204" pitchFamily="34" charset="0"/>
              <a:buChar char="•"/>
            </a:pPr>
            <a:r>
              <a:rPr lang="ja-JP" altLang="en-US" sz="1600" dirty="0">
                <a:solidFill>
                  <a:schemeClr val="bg2"/>
                </a:solidFill>
                <a:latin typeface="Meiryo UI" panose="020B0604030504040204" pitchFamily="50" charset="-128"/>
                <a:ea typeface="Meiryo UI" panose="020B0604030504040204" pitchFamily="50" charset="-128"/>
              </a:rPr>
              <a:t>非</a:t>
            </a:r>
            <a:r>
              <a:rPr lang="en-US" sz="1600" dirty="0">
                <a:solidFill>
                  <a:schemeClr val="bg2"/>
                </a:solidFill>
                <a:latin typeface="Meiryo UI" panose="020B0604030504040204" pitchFamily="50" charset="-128"/>
                <a:ea typeface="Meiryo UI" panose="020B0604030504040204" pitchFamily="50" charset="-128"/>
              </a:rPr>
              <a:t>VAR</a:t>
            </a:r>
            <a:r>
              <a:rPr lang="ja-JP" altLang="en-US" sz="1600" dirty="0">
                <a:solidFill>
                  <a:schemeClr val="bg2"/>
                </a:solidFill>
                <a:latin typeface="Meiryo UI" panose="020B0604030504040204" pitchFamily="50" charset="-128"/>
                <a:ea typeface="Meiryo UI" panose="020B0604030504040204" pitchFamily="50" charset="-128"/>
              </a:rPr>
              <a:t>オーダー</a:t>
            </a:r>
            <a:r>
              <a:rPr lang="en-US" sz="1600" dirty="0">
                <a:solidFill>
                  <a:schemeClr val="bg2"/>
                </a:solidFill>
                <a:latin typeface="Meiryo UI" panose="020B0604030504040204" pitchFamily="50" charset="-128"/>
                <a:ea typeface="Meiryo UI" panose="020B0604030504040204" pitchFamily="50" charset="-128"/>
              </a:rPr>
              <a:t> – </a:t>
            </a:r>
            <a:r>
              <a:rPr lang="ja-JP" altLang="en-US" sz="1600" dirty="0">
                <a:solidFill>
                  <a:schemeClr val="bg2"/>
                </a:solidFill>
                <a:latin typeface="Meiryo UI" panose="020B0604030504040204" pitchFamily="50" charset="-128"/>
                <a:ea typeface="Meiryo UI" panose="020B0604030504040204" pitchFamily="50" charset="-128"/>
              </a:rPr>
              <a:t>ダイレクトオーダー</a:t>
            </a:r>
            <a:endParaRPr lang="en-US" sz="1600" dirty="0">
              <a:solidFill>
                <a:schemeClr val="bg2"/>
              </a:solidFill>
              <a:latin typeface="Meiryo UI" panose="020B0604030504040204" pitchFamily="50" charset="-128"/>
              <a:ea typeface="Meiryo UI" panose="020B0604030504040204" pitchFamily="50" charset="-128"/>
            </a:endParaRPr>
          </a:p>
          <a:p>
            <a:pPr lvl="1"/>
            <a:endParaRPr lang="en-US" sz="1600" dirty="0">
              <a:solidFill>
                <a:schemeClr val="bg2"/>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en-US" altLang="ja-JP" sz="1600" dirty="0">
                <a:solidFill>
                  <a:schemeClr val="bg2"/>
                </a:solidFill>
                <a:latin typeface="Meiryo UI" panose="020B0604030504040204" pitchFamily="50" charset="-128"/>
                <a:ea typeface="Meiryo UI" panose="020B0604030504040204" pitchFamily="50" charset="-128"/>
              </a:rPr>
              <a:t>COIP</a:t>
            </a:r>
            <a:r>
              <a:rPr lang="ja-JP" altLang="en-US" sz="1600" dirty="0">
                <a:solidFill>
                  <a:schemeClr val="bg2"/>
                </a:solidFill>
                <a:latin typeface="Meiryo UI" panose="020B0604030504040204" pitchFamily="50" charset="-128"/>
                <a:ea typeface="Meiryo UI" panose="020B0604030504040204" pitchFamily="50" charset="-128"/>
              </a:rPr>
              <a:t>製品は</a:t>
            </a:r>
            <a:r>
              <a:rPr lang="en-US" altLang="ja-JP" sz="1600" dirty="0">
                <a:solidFill>
                  <a:schemeClr val="bg2"/>
                </a:solidFill>
                <a:latin typeface="Meiryo UI" panose="020B0604030504040204" pitchFamily="50" charset="-128"/>
                <a:ea typeface="Meiryo UI" panose="020B0604030504040204" pitchFamily="50" charset="-128"/>
              </a:rPr>
              <a:t>DDL</a:t>
            </a:r>
            <a:r>
              <a:rPr lang="ja-JP" altLang="en-US" sz="1600" dirty="0">
                <a:solidFill>
                  <a:schemeClr val="bg2"/>
                </a:solidFill>
                <a:latin typeface="Meiryo UI" panose="020B0604030504040204" pitchFamily="50" charset="-128"/>
                <a:ea typeface="Meiryo UI" panose="020B0604030504040204" pitchFamily="50" charset="-128"/>
              </a:rPr>
              <a:t>内で</a:t>
            </a:r>
            <a:r>
              <a:rPr lang="en-US" altLang="ja-JP" sz="1600" dirty="0">
                <a:solidFill>
                  <a:schemeClr val="bg2"/>
                </a:solidFill>
                <a:latin typeface="Meiryo UI" panose="020B0604030504040204" pitchFamily="50" charset="-128"/>
                <a:ea typeface="Meiryo UI" panose="020B0604030504040204" pitchFamily="50" charset="-128"/>
              </a:rPr>
              <a:t>LAC</a:t>
            </a:r>
            <a:r>
              <a:rPr lang="ja-JP" altLang="en-US" sz="1600" dirty="0">
                <a:solidFill>
                  <a:schemeClr val="bg2"/>
                </a:solidFill>
                <a:latin typeface="Meiryo UI" panose="020B0604030504040204" pitchFamily="50" charset="-128"/>
                <a:ea typeface="Meiryo UI" panose="020B0604030504040204" pitchFamily="50" charset="-128"/>
              </a:rPr>
              <a:t>を表示します。一部製品ではお客様を</a:t>
            </a:r>
            <a:r>
              <a:rPr lang="en-US" altLang="ja-JP" sz="1600" dirty="0">
                <a:solidFill>
                  <a:schemeClr val="bg2"/>
                </a:solidFill>
                <a:latin typeface="Meiryo UI" panose="020B0604030504040204" pitchFamily="50" charset="-128"/>
                <a:ea typeface="Meiryo UI" panose="020B0604030504040204" pitchFamily="50" charset="-128"/>
              </a:rPr>
              <a:t>Software Licensing Central</a:t>
            </a:r>
            <a:r>
              <a:rPr lang="ja-JP" altLang="en-US" sz="1600" dirty="0">
                <a:solidFill>
                  <a:schemeClr val="bg2"/>
                </a:solidFill>
                <a:latin typeface="Meiryo UI" panose="020B0604030504040204" pitchFamily="50" charset="-128"/>
                <a:ea typeface="Meiryo UI" panose="020B0604030504040204" pitchFamily="50" charset="-128"/>
              </a:rPr>
              <a:t>（</a:t>
            </a:r>
            <a:r>
              <a:rPr lang="en-US" altLang="ja-JP" sz="1600" dirty="0">
                <a:solidFill>
                  <a:schemeClr val="bg2"/>
                </a:solidFill>
                <a:latin typeface="Meiryo UI" panose="020B0604030504040204" pitchFamily="50" charset="-128"/>
                <a:ea typeface="Meiryo UI" panose="020B0604030504040204" pitchFamily="50" charset="-128"/>
              </a:rPr>
              <a:t>SLC</a:t>
            </a:r>
            <a:r>
              <a:rPr lang="ja-JP" altLang="en-US" sz="1600" dirty="0">
                <a:solidFill>
                  <a:schemeClr val="bg2"/>
                </a:solidFill>
                <a:latin typeface="Meiryo UI" panose="020B0604030504040204" pitchFamily="50" charset="-128"/>
                <a:ea typeface="Meiryo UI" panose="020B0604030504040204" pitchFamily="50" charset="-128"/>
              </a:rPr>
              <a:t>）にルーティングへ飛ばすハイパーリンクを含む“</a:t>
            </a:r>
            <a:r>
              <a:rPr lang="en-US" altLang="ja-JP" sz="1600" dirty="0">
                <a:solidFill>
                  <a:schemeClr val="bg2"/>
                </a:solidFill>
                <a:latin typeface="Meiryo UI" panose="020B0604030504040204" pitchFamily="50" charset="-128"/>
                <a:ea typeface="Meiryo UI" panose="020B0604030504040204" pitchFamily="50" charset="-128"/>
              </a:rPr>
              <a:t>Activate Now</a:t>
            </a:r>
            <a:r>
              <a:rPr lang="ja-JP" altLang="en-US" sz="1600" dirty="0">
                <a:solidFill>
                  <a:schemeClr val="bg2"/>
                </a:solidFill>
                <a:latin typeface="Meiryo UI" panose="020B0604030504040204" pitchFamily="50" charset="-128"/>
                <a:ea typeface="Meiryo UI" panose="020B0604030504040204" pitchFamily="50" charset="-128"/>
              </a:rPr>
              <a:t>”</a:t>
            </a:r>
            <a:r>
              <a:rPr lang="en-US" altLang="ja-JP" sz="1600" dirty="0">
                <a:solidFill>
                  <a:schemeClr val="bg2"/>
                </a:solidFill>
                <a:latin typeface="Meiryo UI" panose="020B0604030504040204" pitchFamily="50" charset="-128"/>
                <a:ea typeface="Meiryo UI" panose="020B0604030504040204" pitchFamily="50" charset="-128"/>
              </a:rPr>
              <a:t> </a:t>
            </a:r>
            <a:r>
              <a:rPr lang="ja-JP" altLang="en-US" sz="1600" dirty="0">
                <a:solidFill>
                  <a:schemeClr val="bg2"/>
                </a:solidFill>
                <a:latin typeface="Meiryo UI" panose="020B0604030504040204" pitchFamily="50" charset="-128"/>
                <a:ea typeface="Meiryo UI" panose="020B0604030504040204" pitchFamily="50" charset="-128"/>
              </a:rPr>
              <a:t>を表示します。</a:t>
            </a:r>
            <a:endParaRPr lang="en-US" sz="1600" dirty="0">
              <a:solidFill>
                <a:schemeClr val="bg2"/>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sz="1600" dirty="0">
              <a:solidFill>
                <a:schemeClr val="bg2"/>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en-US" altLang="ja-JP" sz="1600" dirty="0">
                <a:solidFill>
                  <a:schemeClr val="bg2"/>
                </a:solidFill>
                <a:latin typeface="Meiryo UI" panose="020B0604030504040204" pitchFamily="50" charset="-128"/>
                <a:ea typeface="Meiryo UI" panose="020B0604030504040204" pitchFamily="50" charset="-128"/>
              </a:rPr>
              <a:t>VMware SW</a:t>
            </a:r>
            <a:r>
              <a:rPr lang="ja-JP" altLang="en-US" sz="1600" dirty="0">
                <a:solidFill>
                  <a:schemeClr val="bg2"/>
                </a:solidFill>
                <a:latin typeface="Meiryo UI" panose="020B0604030504040204" pitchFamily="50" charset="-128"/>
                <a:ea typeface="Meiryo UI" panose="020B0604030504040204" pitchFamily="50" charset="-128"/>
              </a:rPr>
              <a:t>は、</a:t>
            </a:r>
            <a:r>
              <a:rPr lang="en-US" altLang="ja-JP" sz="1600" dirty="0">
                <a:solidFill>
                  <a:schemeClr val="bg2"/>
                </a:solidFill>
                <a:latin typeface="Meiryo UI" panose="020B0604030504040204" pitchFamily="50" charset="-128"/>
                <a:ea typeface="Meiryo UI" panose="020B0604030504040204" pitchFamily="50" charset="-128"/>
              </a:rPr>
              <a:t>PAC</a:t>
            </a:r>
            <a:r>
              <a:rPr lang="ja-JP" altLang="en-US" sz="1600" dirty="0">
                <a:solidFill>
                  <a:schemeClr val="bg2"/>
                </a:solidFill>
                <a:latin typeface="Meiryo UI" panose="020B0604030504040204" pitchFamily="50" charset="-128"/>
                <a:ea typeface="Meiryo UI" panose="020B0604030504040204" pitchFamily="50" charset="-128"/>
              </a:rPr>
              <a:t>のプロセスに従います。</a:t>
            </a:r>
            <a:endParaRPr lang="en-US" sz="1600" dirty="0">
              <a:solidFill>
                <a:schemeClr val="bg2"/>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sz="1100" dirty="0">
              <a:latin typeface="Meiryo UI" panose="020B0604030504040204" pitchFamily="50" charset="-128"/>
              <a:ea typeface="Meiryo UI" panose="020B0604030504040204" pitchFamily="50" charset="-128"/>
            </a:endParaRPr>
          </a:p>
          <a:p>
            <a:endParaRPr lang="en-US" sz="11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sz="1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15019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DDA1-54FF-4FAB-AB6B-1D31179760D4}"/>
              </a:ext>
            </a:extLst>
          </p:cNvPr>
          <p:cNvSpPr>
            <a:spLocks noGrp="1"/>
          </p:cNvSpPr>
          <p:nvPr>
            <p:ph type="title"/>
          </p:nvPr>
        </p:nvSpPr>
        <p:spPr>
          <a:xfrm>
            <a:off x="285750" y="228600"/>
            <a:ext cx="8572500" cy="387798"/>
          </a:xfrm>
        </p:spPr>
        <p:txBody>
          <a:bodyPr/>
          <a:lstStyle/>
          <a:p>
            <a:r>
              <a:rPr lang="en-US" dirty="0">
                <a:latin typeface="Meiryo UI" panose="020B0604030504040204" pitchFamily="50" charset="-128"/>
                <a:ea typeface="Meiryo UI" panose="020B0604030504040204" pitchFamily="50" charset="-128"/>
              </a:rPr>
              <a:t>Software Licensing Central (SLC)</a:t>
            </a:r>
          </a:p>
        </p:txBody>
      </p:sp>
      <p:sp>
        <p:nvSpPr>
          <p:cNvPr id="4" name="Arrow: Chevron 33">
            <a:extLst>
              <a:ext uri="{FF2B5EF4-FFF2-40B4-BE49-F238E27FC236}">
                <a16:creationId xmlns:a16="http://schemas.microsoft.com/office/drawing/2014/main" id="{A8CA73EF-02B4-4D7C-BBAA-220C22BFE82F}"/>
              </a:ext>
            </a:extLst>
          </p:cNvPr>
          <p:cNvSpPr/>
          <p:nvPr/>
        </p:nvSpPr>
        <p:spPr>
          <a:xfrm>
            <a:off x="285750" y="862006"/>
            <a:ext cx="2233647" cy="437558"/>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 Digital Fulfillment</a:t>
            </a:r>
          </a:p>
        </p:txBody>
      </p:sp>
      <p:sp>
        <p:nvSpPr>
          <p:cNvPr id="5" name="Arrow: Chevron 33">
            <a:extLst>
              <a:ext uri="{FF2B5EF4-FFF2-40B4-BE49-F238E27FC236}">
                <a16:creationId xmlns:a16="http://schemas.microsoft.com/office/drawing/2014/main" id="{327F3116-F4A0-4087-B9E9-3C418584BC0F}"/>
              </a:ext>
            </a:extLst>
          </p:cNvPr>
          <p:cNvSpPr/>
          <p:nvPr/>
        </p:nvSpPr>
        <p:spPr>
          <a:xfrm>
            <a:off x="2298923" y="862006"/>
            <a:ext cx="1908597" cy="437558"/>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 Dell Digital Locker</a:t>
            </a:r>
          </a:p>
        </p:txBody>
      </p:sp>
      <p:sp>
        <p:nvSpPr>
          <p:cNvPr id="6" name="Arrow: Chevron 33">
            <a:extLst>
              <a:ext uri="{FF2B5EF4-FFF2-40B4-BE49-F238E27FC236}">
                <a16:creationId xmlns:a16="http://schemas.microsoft.com/office/drawing/2014/main" id="{2B9E1A49-2F4B-40B6-A436-034BD03471F0}"/>
              </a:ext>
            </a:extLst>
          </p:cNvPr>
          <p:cNvSpPr/>
          <p:nvPr/>
        </p:nvSpPr>
        <p:spPr>
          <a:xfrm>
            <a:off x="3998378" y="862006"/>
            <a:ext cx="2133860" cy="437558"/>
          </a:xfrm>
          <a:prstGeom prst="chevron">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 Software Licensing Central</a:t>
            </a:r>
          </a:p>
        </p:txBody>
      </p:sp>
      <p:sp>
        <p:nvSpPr>
          <p:cNvPr id="7" name="TextBox 6">
            <a:extLst>
              <a:ext uri="{FF2B5EF4-FFF2-40B4-BE49-F238E27FC236}">
                <a16:creationId xmlns:a16="http://schemas.microsoft.com/office/drawing/2014/main" id="{52525ECF-5A06-43CC-8FDF-69E3855D39B3}"/>
              </a:ext>
            </a:extLst>
          </p:cNvPr>
          <p:cNvSpPr txBox="1"/>
          <p:nvPr/>
        </p:nvSpPr>
        <p:spPr>
          <a:xfrm>
            <a:off x="372874" y="1406265"/>
            <a:ext cx="8485376" cy="1938992"/>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rPr>
              <a:t>SLC</a:t>
            </a:r>
            <a:r>
              <a:rPr lang="ja-JP" altLang="en-US" sz="1600" dirty="0">
                <a:latin typeface="Meiryo UI" panose="020B0604030504040204" pitchFamily="50" charset="-128"/>
                <a:ea typeface="Meiryo UI" panose="020B0604030504040204" pitchFamily="50" charset="-128"/>
              </a:rPr>
              <a:t>とは旧</a:t>
            </a:r>
            <a:r>
              <a:rPr lang="en-US" altLang="ja-JP" sz="1600" dirty="0">
                <a:latin typeface="Meiryo UI" panose="020B0604030504040204" pitchFamily="50" charset="-128"/>
                <a:ea typeface="Meiryo UI" panose="020B0604030504040204" pitchFamily="50" charset="-128"/>
              </a:rPr>
              <a:t>EMC</a:t>
            </a:r>
            <a:r>
              <a:rPr lang="ja-JP" altLang="en-US" sz="1600" dirty="0">
                <a:latin typeface="Meiryo UI" panose="020B0604030504040204" pitchFamily="50" charset="-128"/>
                <a:ea typeface="Meiryo UI" panose="020B0604030504040204" pitchFamily="50" charset="-128"/>
              </a:rPr>
              <a:t>製品においてお客様がライセンスを管理</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アクティブ化するためのポータルです。</a:t>
            </a:r>
            <a:endParaRPr lang="en-US" sz="1600" dirty="0">
              <a:latin typeface="Meiryo UI" panose="020B0604030504040204" pitchFamily="50" charset="-128"/>
              <a:ea typeface="Meiryo UI" panose="020B0604030504040204" pitchFamily="50" charset="-128"/>
            </a:endParaRPr>
          </a:p>
          <a:p>
            <a:endParaRPr lang="en-US" sz="16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rPr>
              <a:t>DDL</a:t>
            </a:r>
            <a:r>
              <a:rPr lang="ja-JP" altLang="en-US" sz="1600" dirty="0">
                <a:latin typeface="Meiryo UI" panose="020B0604030504040204" pitchFamily="50" charset="-128"/>
                <a:ea typeface="Meiryo UI" panose="020B0604030504040204" pitchFamily="50" charset="-128"/>
              </a:rPr>
              <a:t>は</a:t>
            </a:r>
            <a:r>
              <a:rPr lang="en-US" altLang="ja-JP" sz="1600" dirty="0">
                <a:latin typeface="Meiryo UI" panose="020B0604030504040204" pitchFamily="50" charset="-128"/>
                <a:ea typeface="Meiryo UI" panose="020B0604030504040204" pitchFamily="50" charset="-128"/>
              </a:rPr>
              <a:t>SLC</a:t>
            </a:r>
            <a:r>
              <a:rPr lang="ja-JP" altLang="en-US" sz="1600" dirty="0">
                <a:latin typeface="Meiryo UI" panose="020B0604030504040204" pitchFamily="50" charset="-128"/>
                <a:ea typeface="Meiryo UI" panose="020B0604030504040204" pitchFamily="50" charset="-128"/>
              </a:rPr>
              <a:t>への橋渡しとしての機能です。リセラー様経由のオーダー時は、所有権の譲渡プロセスとして</a:t>
            </a:r>
            <a:r>
              <a:rPr lang="en-US" altLang="ja-JP" sz="1600" dirty="0">
                <a:latin typeface="Meiryo UI" panose="020B0604030504040204" pitchFamily="50" charset="-128"/>
                <a:ea typeface="Meiryo UI" panose="020B0604030504040204" pitchFamily="50" charset="-128"/>
              </a:rPr>
              <a:t>DDL</a:t>
            </a:r>
            <a:r>
              <a:rPr lang="ja-JP" altLang="en-US" sz="1600" dirty="0">
                <a:latin typeface="Meiryo UI" panose="020B0604030504040204" pitchFamily="50" charset="-128"/>
                <a:ea typeface="Meiryo UI" panose="020B0604030504040204" pitchFamily="50" charset="-128"/>
              </a:rPr>
              <a:t>で登録コード</a:t>
            </a:r>
            <a:r>
              <a:rPr lang="en-US" altLang="ja-JP" sz="1600" dirty="0">
                <a:latin typeface="Meiryo UI" panose="020B0604030504040204" pitchFamily="50" charset="-128"/>
                <a:ea typeface="Meiryo UI" panose="020B0604030504040204" pitchFamily="50" charset="-128"/>
              </a:rPr>
              <a:t>(Registration code)</a:t>
            </a:r>
            <a:r>
              <a:rPr lang="ja-JP" altLang="en-US" sz="1600" dirty="0">
                <a:latin typeface="Meiryo UI" panose="020B0604030504040204" pitchFamily="50" charset="-128"/>
                <a:ea typeface="Meiryo UI" panose="020B0604030504040204" pitchFamily="50" charset="-128"/>
              </a:rPr>
              <a:t>のプロセスを完了いただく必要があります。</a:t>
            </a:r>
            <a:endParaRPr lang="en-US" sz="16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sz="1100" dirty="0">
              <a:latin typeface="Meiryo UI" panose="020B0604030504040204" pitchFamily="50" charset="-128"/>
              <a:ea typeface="Meiryo UI" panose="020B0604030504040204" pitchFamily="50" charset="-128"/>
            </a:endParaRPr>
          </a:p>
          <a:p>
            <a:pPr lvl="1"/>
            <a:endParaRPr lang="en-US"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sz="1100" dirty="0">
              <a:latin typeface="Meiryo UI" panose="020B0604030504040204" pitchFamily="50" charset="-128"/>
              <a:ea typeface="Meiryo UI" panose="020B0604030504040204" pitchFamily="50" charset="-128"/>
            </a:endParaRPr>
          </a:p>
          <a:p>
            <a:endParaRPr lang="en-US" sz="11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sz="1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2848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024FB-A733-4A89-9B95-629433D92E9E}"/>
              </a:ext>
            </a:extLst>
          </p:cNvPr>
          <p:cNvSpPr>
            <a:spLocks noGrp="1"/>
          </p:cNvSpPr>
          <p:nvPr>
            <p:ph type="title"/>
          </p:nvPr>
        </p:nvSpPr>
        <p:spPr/>
        <p:txBody>
          <a:bodyPr/>
          <a:lstStyle/>
          <a:p>
            <a:r>
              <a:rPr lang="en-US" dirty="0">
                <a:latin typeface="Meiryo UI" panose="020B0604030504040204" pitchFamily="50" charset="-128"/>
                <a:ea typeface="Meiryo UI" panose="020B0604030504040204" pitchFamily="50" charset="-128"/>
              </a:rPr>
              <a:t>Dell Digital Locker (DDL) – PAC</a:t>
            </a:r>
            <a:r>
              <a:rPr lang="ja-JP" altLang="en-US" dirty="0">
                <a:latin typeface="Meiryo UI" panose="020B0604030504040204" pitchFamily="50" charset="-128"/>
                <a:ea typeface="Meiryo UI" panose="020B0604030504040204" pitchFamily="50" charset="-128"/>
              </a:rPr>
              <a:t>のプロセス</a:t>
            </a:r>
            <a:endParaRPr lang="en-US" dirty="0">
              <a:latin typeface="Meiryo UI" panose="020B0604030504040204" pitchFamily="50" charset="-128"/>
              <a:ea typeface="Meiryo UI" panose="020B0604030504040204" pitchFamily="50" charset="-128"/>
            </a:endParaRPr>
          </a:p>
        </p:txBody>
      </p:sp>
      <p:sp>
        <p:nvSpPr>
          <p:cNvPr id="4" name="TextBox 3">
            <a:extLst>
              <a:ext uri="{FF2B5EF4-FFF2-40B4-BE49-F238E27FC236}">
                <a16:creationId xmlns:a16="http://schemas.microsoft.com/office/drawing/2014/main" id="{B096D856-0C2F-4B7B-9441-210EC85931BC}"/>
              </a:ext>
            </a:extLst>
          </p:cNvPr>
          <p:cNvSpPr txBox="1"/>
          <p:nvPr/>
        </p:nvSpPr>
        <p:spPr>
          <a:xfrm>
            <a:off x="292894" y="825118"/>
            <a:ext cx="8485376" cy="343170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altLang="ja-JP" sz="1600" dirty="0">
                <a:solidFill>
                  <a:schemeClr val="bg2"/>
                </a:solidFill>
                <a:latin typeface="Meiryo UI" panose="020B0604030504040204" pitchFamily="50" charset="-128"/>
                <a:ea typeface="Meiryo UI" panose="020B0604030504040204" pitchFamily="50" charset="-128"/>
              </a:rPr>
              <a:t>VxRail</a:t>
            </a:r>
            <a:r>
              <a:rPr lang="ja-JP" altLang="en-US" sz="1600" dirty="0">
                <a:solidFill>
                  <a:schemeClr val="bg2"/>
                </a:solidFill>
                <a:latin typeface="Meiryo UI" panose="020B0604030504040204" pitchFamily="50" charset="-128"/>
                <a:ea typeface="Meiryo UI" panose="020B0604030504040204" pitchFamily="50" charset="-128"/>
              </a:rPr>
              <a:t>プログラムの元で</a:t>
            </a:r>
            <a:r>
              <a:rPr lang="en-US" altLang="ja-JP" sz="1600" dirty="0">
                <a:solidFill>
                  <a:schemeClr val="bg2"/>
                </a:solidFill>
                <a:latin typeface="Meiryo UI" panose="020B0604030504040204" pitchFamily="50" charset="-128"/>
                <a:ea typeface="Meiryo UI" panose="020B0604030504040204" pitchFamily="50" charset="-128"/>
              </a:rPr>
              <a:t>VMware</a:t>
            </a:r>
            <a:r>
              <a:rPr lang="ja-JP" altLang="en-US" sz="1600" dirty="0">
                <a:solidFill>
                  <a:schemeClr val="bg2"/>
                </a:solidFill>
                <a:latin typeface="Meiryo UI" panose="020B0604030504040204" pitchFamily="50" charset="-128"/>
                <a:ea typeface="Meiryo UI" panose="020B0604030504040204" pitchFamily="50" charset="-128"/>
              </a:rPr>
              <a:t>ソフトウェアは、</a:t>
            </a:r>
            <a:r>
              <a:rPr lang="en-US" altLang="ja-JP" sz="1600" dirty="0">
                <a:solidFill>
                  <a:schemeClr val="bg2"/>
                </a:solidFill>
                <a:latin typeface="Meiryo UI" panose="020B0604030504040204" pitchFamily="50" charset="-128"/>
                <a:ea typeface="Meiryo UI" panose="020B0604030504040204" pitchFamily="50" charset="-128"/>
              </a:rPr>
              <a:t>VxRail</a:t>
            </a:r>
            <a:r>
              <a:rPr lang="ja-JP" altLang="en-US" sz="1600" dirty="0">
                <a:solidFill>
                  <a:schemeClr val="bg2"/>
                </a:solidFill>
                <a:latin typeface="Meiryo UI" panose="020B0604030504040204" pitchFamily="50" charset="-128"/>
                <a:ea typeface="Meiryo UI" panose="020B0604030504040204" pitchFamily="50" charset="-128"/>
              </a:rPr>
              <a:t>ハードウェアと一緒にもしくはスタンドアロンソフトウェアで販売されています。</a:t>
            </a:r>
            <a:endParaRPr lang="en-US" sz="1600" dirty="0">
              <a:solidFill>
                <a:schemeClr val="bg2"/>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sz="1600" dirty="0">
              <a:solidFill>
                <a:schemeClr val="bg2"/>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600" dirty="0">
                <a:solidFill>
                  <a:schemeClr val="bg2"/>
                </a:solidFill>
                <a:latin typeface="Meiryo UI" panose="020B0604030504040204" pitchFamily="50" charset="-128"/>
                <a:ea typeface="Meiryo UI" panose="020B0604030504040204" pitchFamily="50" charset="-128"/>
              </a:rPr>
              <a:t>PAC</a:t>
            </a:r>
            <a:r>
              <a:rPr lang="ja-JP" altLang="en-US" sz="1600" dirty="0">
                <a:solidFill>
                  <a:schemeClr val="bg2"/>
                </a:solidFill>
                <a:latin typeface="Meiryo UI" panose="020B0604030504040204" pitchFamily="50" charset="-128"/>
                <a:ea typeface="Meiryo UI" panose="020B0604030504040204" pitchFamily="50" charset="-128"/>
              </a:rPr>
              <a:t>は</a:t>
            </a:r>
            <a:r>
              <a:rPr lang="en-US" altLang="ja-JP" sz="1600" dirty="0">
                <a:solidFill>
                  <a:schemeClr val="bg2"/>
                </a:solidFill>
                <a:latin typeface="Meiryo UI" panose="020B0604030504040204" pitchFamily="50" charset="-128"/>
                <a:ea typeface="Meiryo UI" panose="020B0604030504040204" pitchFamily="50" charset="-128"/>
              </a:rPr>
              <a:t>DDL</a:t>
            </a:r>
            <a:r>
              <a:rPr lang="ja-JP" altLang="en-US" sz="1600" dirty="0">
                <a:solidFill>
                  <a:schemeClr val="bg2"/>
                </a:solidFill>
                <a:latin typeface="Meiryo UI" panose="020B0604030504040204" pitchFamily="50" charset="-128"/>
                <a:ea typeface="Meiryo UI" panose="020B0604030504040204" pitchFamily="50" charset="-128"/>
              </a:rPr>
              <a:t>で配信されますが、実際の</a:t>
            </a:r>
            <a:r>
              <a:rPr lang="en-US" altLang="ja-JP" sz="1600" dirty="0">
                <a:solidFill>
                  <a:schemeClr val="bg2"/>
                </a:solidFill>
                <a:latin typeface="Meiryo UI" panose="020B0604030504040204" pitchFamily="50" charset="-128"/>
                <a:ea typeface="Meiryo UI" panose="020B0604030504040204" pitchFamily="50" charset="-128"/>
              </a:rPr>
              <a:t>VMware</a:t>
            </a:r>
            <a:r>
              <a:rPr lang="ja-JP" altLang="en-US" sz="1600" dirty="0">
                <a:solidFill>
                  <a:schemeClr val="bg2"/>
                </a:solidFill>
                <a:latin typeface="Meiryo UI" panose="020B0604030504040204" pitchFamily="50" charset="-128"/>
                <a:ea typeface="Meiryo UI" panose="020B0604030504040204" pitchFamily="50" charset="-128"/>
              </a:rPr>
              <a:t>ライセンスは</a:t>
            </a:r>
            <a:r>
              <a:rPr lang="en-US" altLang="ja-JP" sz="1600" dirty="0">
                <a:solidFill>
                  <a:schemeClr val="bg2"/>
                </a:solidFill>
                <a:latin typeface="Meiryo UI" panose="020B0604030504040204" pitchFamily="50" charset="-128"/>
                <a:ea typeface="Meiryo UI" panose="020B0604030504040204" pitchFamily="50" charset="-128"/>
              </a:rPr>
              <a:t>DDL</a:t>
            </a:r>
            <a:r>
              <a:rPr lang="ja-JP" altLang="en-US" sz="1600" dirty="0">
                <a:solidFill>
                  <a:schemeClr val="bg2"/>
                </a:solidFill>
                <a:latin typeface="Meiryo UI" panose="020B0604030504040204" pitchFamily="50" charset="-128"/>
                <a:ea typeface="Meiryo UI" panose="020B0604030504040204" pitchFamily="50" charset="-128"/>
              </a:rPr>
              <a:t>を介しては配信されません。</a:t>
            </a:r>
            <a:endParaRPr lang="en-US" sz="1600" dirty="0">
              <a:solidFill>
                <a:schemeClr val="bg2"/>
              </a:solidFill>
              <a:latin typeface="Meiryo UI" panose="020B0604030504040204" pitchFamily="50" charset="-128"/>
              <a:ea typeface="Meiryo UI" panose="020B0604030504040204" pitchFamily="50" charset="-128"/>
            </a:endParaRPr>
          </a:p>
          <a:p>
            <a:endParaRPr lang="en-US" sz="1600" dirty="0">
              <a:solidFill>
                <a:schemeClr val="bg2"/>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600" dirty="0">
                <a:solidFill>
                  <a:schemeClr val="bg2"/>
                </a:solidFill>
                <a:latin typeface="Meiryo UI" panose="020B0604030504040204" pitchFamily="50" charset="-128"/>
                <a:ea typeface="Meiryo UI" panose="020B0604030504040204" pitchFamily="50" charset="-128"/>
              </a:rPr>
              <a:t>PAC</a:t>
            </a:r>
            <a:r>
              <a:rPr lang="ja-JP" altLang="en-US" sz="1600" dirty="0">
                <a:solidFill>
                  <a:schemeClr val="bg2"/>
                </a:solidFill>
                <a:latin typeface="Meiryo UI" panose="020B0604030504040204" pitchFamily="50" charset="-128"/>
                <a:ea typeface="Meiryo UI" panose="020B0604030504040204" pitchFamily="50" charset="-128"/>
              </a:rPr>
              <a:t>は、お客様が</a:t>
            </a:r>
            <a:r>
              <a:rPr lang="en-US" altLang="ja-JP" sz="1600" dirty="0">
                <a:solidFill>
                  <a:schemeClr val="bg2"/>
                </a:solidFill>
                <a:latin typeface="Meiryo UI" panose="020B0604030504040204" pitchFamily="50" charset="-128"/>
                <a:ea typeface="Meiryo UI" panose="020B0604030504040204" pitchFamily="50" charset="-128"/>
              </a:rPr>
              <a:t>DDL</a:t>
            </a:r>
            <a:r>
              <a:rPr lang="ja-JP" altLang="en-US" sz="1600" dirty="0">
                <a:solidFill>
                  <a:schemeClr val="bg2"/>
                </a:solidFill>
                <a:latin typeface="Meiryo UI" panose="020B0604030504040204" pitchFamily="50" charset="-128"/>
                <a:ea typeface="Meiryo UI" panose="020B0604030504040204" pitchFamily="50" charset="-128"/>
              </a:rPr>
              <a:t>から取得して</a:t>
            </a:r>
            <a:r>
              <a:rPr lang="en-US" altLang="ja-JP" sz="1600" dirty="0">
                <a:solidFill>
                  <a:schemeClr val="bg2"/>
                </a:solidFill>
                <a:latin typeface="Meiryo UI" panose="020B0604030504040204" pitchFamily="50" charset="-128"/>
                <a:ea typeface="Meiryo UI" panose="020B0604030504040204" pitchFamily="50" charset="-128"/>
              </a:rPr>
              <a:t>VMware Portal</a:t>
            </a:r>
            <a:r>
              <a:rPr lang="ja-JP" altLang="en-US" sz="1600" dirty="0">
                <a:solidFill>
                  <a:schemeClr val="bg2"/>
                </a:solidFill>
                <a:latin typeface="Meiryo UI" panose="020B0604030504040204" pitchFamily="50" charset="-128"/>
                <a:ea typeface="Meiryo UI" panose="020B0604030504040204" pitchFamily="50" charset="-128"/>
              </a:rPr>
              <a:t>でご利用いただく必要があるコードです。</a:t>
            </a:r>
            <a:endParaRPr lang="en-US" sz="1600" dirty="0">
              <a:solidFill>
                <a:schemeClr val="bg2"/>
              </a:solidFill>
              <a:latin typeface="Meiryo UI" panose="020B0604030504040204" pitchFamily="50" charset="-128"/>
              <a:ea typeface="Meiryo UI" panose="020B0604030504040204" pitchFamily="50" charset="-128"/>
            </a:endParaRPr>
          </a:p>
          <a:p>
            <a:r>
              <a:rPr lang="en-US" sz="1600" dirty="0">
                <a:solidFill>
                  <a:schemeClr val="bg2"/>
                </a:solidFill>
                <a:latin typeface="Meiryo UI" panose="020B0604030504040204" pitchFamily="50" charset="-128"/>
                <a:ea typeface="Meiryo UI" panose="020B0604030504040204" pitchFamily="50" charset="-128"/>
              </a:rPr>
              <a:t> </a:t>
            </a:r>
          </a:p>
          <a:p>
            <a:pPr marL="285750" indent="-285750">
              <a:buFont typeface="Arial" panose="020B0604020202020204" pitchFamily="34" charset="0"/>
              <a:buChar char="•"/>
            </a:pPr>
            <a:r>
              <a:rPr lang="ja-JP" altLang="en-US" sz="1600" dirty="0">
                <a:solidFill>
                  <a:schemeClr val="bg2"/>
                </a:solidFill>
                <a:latin typeface="Meiryo UI" panose="020B0604030504040204" pitchFamily="50" charset="-128"/>
                <a:ea typeface="Meiryo UI" panose="020B0604030504040204" pitchFamily="50" charset="-128"/>
              </a:rPr>
              <a:t>添付</a:t>
            </a:r>
            <a:r>
              <a:rPr lang="en-US" altLang="ja-JP" sz="1600" dirty="0">
                <a:solidFill>
                  <a:schemeClr val="bg2"/>
                </a:solidFill>
                <a:latin typeface="Meiryo UI" panose="020B0604030504040204" pitchFamily="50" charset="-128"/>
                <a:ea typeface="Meiryo UI" panose="020B0604030504040204" pitchFamily="50" charset="-128"/>
              </a:rPr>
              <a:t>PDF</a:t>
            </a:r>
            <a:r>
              <a:rPr lang="ja-JP" altLang="en-US" sz="1600" dirty="0">
                <a:solidFill>
                  <a:schemeClr val="bg2"/>
                </a:solidFill>
                <a:latin typeface="Meiryo UI" panose="020B0604030504040204" pitchFamily="50" charset="-128"/>
                <a:ea typeface="Meiryo UI" panose="020B0604030504040204" pitchFamily="50" charset="-128"/>
              </a:rPr>
              <a:t>では</a:t>
            </a:r>
            <a:r>
              <a:rPr lang="en-US" altLang="ja-JP" sz="1600" dirty="0">
                <a:solidFill>
                  <a:schemeClr val="bg2"/>
                </a:solidFill>
                <a:latin typeface="Meiryo UI" panose="020B0604030504040204" pitchFamily="50" charset="-128"/>
                <a:ea typeface="Meiryo UI" panose="020B0604030504040204" pitchFamily="50" charset="-128"/>
              </a:rPr>
              <a:t>DDL</a:t>
            </a:r>
            <a:r>
              <a:rPr lang="ja-JP" altLang="en-US" sz="1600" dirty="0">
                <a:solidFill>
                  <a:schemeClr val="bg2"/>
                </a:solidFill>
                <a:latin typeface="Meiryo UI" panose="020B0604030504040204" pitchFamily="50" charset="-128"/>
                <a:ea typeface="Meiryo UI" panose="020B0604030504040204" pitchFamily="50" charset="-128"/>
              </a:rPr>
              <a:t>で</a:t>
            </a:r>
            <a:r>
              <a:rPr lang="en-US" altLang="ja-JP" sz="1600" dirty="0">
                <a:solidFill>
                  <a:schemeClr val="bg2"/>
                </a:solidFill>
                <a:latin typeface="Meiryo UI" panose="020B0604030504040204" pitchFamily="50" charset="-128"/>
                <a:ea typeface="Meiryo UI" panose="020B0604030504040204" pitchFamily="50" charset="-128"/>
              </a:rPr>
              <a:t>PAC</a:t>
            </a:r>
            <a:r>
              <a:rPr lang="ja-JP" altLang="en-US" sz="1600" dirty="0">
                <a:solidFill>
                  <a:schemeClr val="bg2"/>
                </a:solidFill>
                <a:latin typeface="Meiryo UI" panose="020B0604030504040204" pitchFamily="50" charset="-128"/>
                <a:ea typeface="Meiryo UI" panose="020B0604030504040204" pitchFamily="50" charset="-128"/>
              </a:rPr>
              <a:t>にアクセスするためのプロセスを順を追って説明します。</a:t>
            </a:r>
            <a:endParaRPr lang="en-US" sz="1600" dirty="0">
              <a:solidFill>
                <a:schemeClr val="bg2"/>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sz="11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sz="11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sz="11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sz="11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sz="11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sz="1100" dirty="0">
              <a:latin typeface="Meiryo UI" panose="020B0604030504040204" pitchFamily="50" charset="-128"/>
              <a:ea typeface="Meiryo UI" panose="020B0604030504040204" pitchFamily="50" charset="-128"/>
            </a:endParaRPr>
          </a:p>
          <a:p>
            <a:endParaRPr lang="en-US" sz="11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sz="1800" dirty="0">
              <a:latin typeface="Meiryo UI" panose="020B0604030504040204" pitchFamily="50" charset="-128"/>
              <a:ea typeface="Meiryo UI" panose="020B0604030504040204" pitchFamily="50" charset="-128"/>
            </a:endParaRPr>
          </a:p>
        </p:txBody>
      </p:sp>
      <p:graphicFrame>
        <p:nvGraphicFramePr>
          <p:cNvPr id="11" name="Object 10">
            <a:extLst>
              <a:ext uri="{FF2B5EF4-FFF2-40B4-BE49-F238E27FC236}">
                <a16:creationId xmlns:a16="http://schemas.microsoft.com/office/drawing/2014/main" id="{7F42010D-2C55-4456-A9E6-D467EBF1DAB0}"/>
              </a:ext>
            </a:extLst>
          </p:cNvPr>
          <p:cNvGraphicFramePr>
            <a:graphicFrameLocks noChangeAspect="1"/>
          </p:cNvGraphicFramePr>
          <p:nvPr>
            <p:extLst>
              <p:ext uri="{D42A27DB-BD31-4B8C-83A1-F6EECF244321}">
                <p14:modId xmlns:p14="http://schemas.microsoft.com/office/powerpoint/2010/main" val="662022357"/>
              </p:ext>
            </p:extLst>
          </p:nvPr>
        </p:nvGraphicFramePr>
        <p:xfrm>
          <a:off x="1492250" y="3119438"/>
          <a:ext cx="4308475" cy="533400"/>
        </p:xfrm>
        <a:graphic>
          <a:graphicData uri="http://schemas.openxmlformats.org/presentationml/2006/ole">
            <mc:AlternateContent xmlns:mc="http://schemas.openxmlformats.org/markup-compatibility/2006">
              <mc:Choice xmlns:v="urn:schemas-microsoft-com:vml" Requires="v">
                <p:oleObj name="パッケージャー シェル オブジェクト" showAsIcon="1" r:id="rId2" imgW="4308120" imgH="532800" progId="Package">
                  <p:embed/>
                </p:oleObj>
              </mc:Choice>
              <mc:Fallback>
                <p:oleObj name="パッケージャー シェル オブジェクト" showAsIcon="1" r:id="rId2" imgW="4308120" imgH="532800" progId="Package">
                  <p:embed/>
                  <p:pic>
                    <p:nvPicPr>
                      <p:cNvPr id="11" name="Object 10">
                        <a:extLst>
                          <a:ext uri="{FF2B5EF4-FFF2-40B4-BE49-F238E27FC236}">
                            <a16:creationId xmlns:a16="http://schemas.microsoft.com/office/drawing/2014/main" id="{7F42010D-2C55-4456-A9E6-D467EBF1DAB0}"/>
                          </a:ext>
                        </a:extLst>
                      </p:cNvPr>
                      <p:cNvPicPr/>
                      <p:nvPr/>
                    </p:nvPicPr>
                    <p:blipFill>
                      <a:blip r:embed="rId3"/>
                      <a:stretch>
                        <a:fillRect/>
                      </a:stretch>
                    </p:blipFill>
                    <p:spPr>
                      <a:xfrm>
                        <a:off x="1492250" y="3119438"/>
                        <a:ext cx="4308475" cy="533400"/>
                      </a:xfrm>
                      <a:prstGeom prst="rect">
                        <a:avLst/>
                      </a:prstGeom>
                    </p:spPr>
                  </p:pic>
                </p:oleObj>
              </mc:Fallback>
            </mc:AlternateContent>
          </a:graphicData>
        </a:graphic>
      </p:graphicFrame>
    </p:spTree>
    <p:extLst>
      <p:ext uri="{BB962C8B-B14F-4D97-AF65-F5344CB8AC3E}">
        <p14:creationId xmlns:p14="http://schemas.microsoft.com/office/powerpoint/2010/main" val="307064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23FF-8EAC-43B9-9DB9-2F45447FAB64}"/>
              </a:ext>
            </a:extLst>
          </p:cNvPr>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お客様向けの通知</a:t>
            </a:r>
            <a:r>
              <a:rPr lang="en-US" altLang="ja-JP" dirty="0">
                <a:latin typeface="Meiryo UI" panose="020B0604030504040204" pitchFamily="50" charset="-128"/>
                <a:ea typeface="Meiryo UI" panose="020B0604030504040204" pitchFamily="50" charset="-128"/>
              </a:rPr>
              <a:t>(CFO)</a:t>
            </a:r>
            <a:r>
              <a:rPr lang="en-US" dirty="0">
                <a:latin typeface="Meiryo UI" panose="020B0604030504040204" pitchFamily="50" charset="-128"/>
                <a:ea typeface="Meiryo UI" panose="020B0604030504040204" pitchFamily="50" charset="-128"/>
              </a:rPr>
              <a:t> – </a:t>
            </a:r>
            <a:r>
              <a:rPr lang="ja-JP" altLang="en-US" dirty="0">
                <a:latin typeface="Meiryo UI" panose="020B0604030504040204" pitchFamily="50" charset="-128"/>
                <a:ea typeface="Meiryo UI" panose="020B0604030504040204" pitchFamily="50" charset="-128"/>
              </a:rPr>
              <a:t>非</a:t>
            </a:r>
            <a:r>
              <a:rPr lang="en-US" dirty="0">
                <a:latin typeface="Meiryo UI" panose="020B0604030504040204" pitchFamily="50" charset="-128"/>
                <a:ea typeface="Meiryo UI" panose="020B0604030504040204" pitchFamily="50" charset="-128"/>
              </a:rPr>
              <a:t>VAR</a:t>
            </a:r>
            <a:r>
              <a:rPr lang="ja-JP" altLang="en-US" dirty="0">
                <a:latin typeface="Meiryo UI" panose="020B0604030504040204" pitchFamily="50" charset="-128"/>
                <a:ea typeface="Meiryo UI" panose="020B0604030504040204" pitchFamily="50" charset="-128"/>
              </a:rPr>
              <a:t>オーダー</a:t>
            </a:r>
            <a:endParaRPr lang="en-US" dirty="0">
              <a:latin typeface="Meiryo UI" panose="020B0604030504040204" pitchFamily="50" charset="-128"/>
              <a:ea typeface="Meiryo UI" panose="020B0604030504040204" pitchFamily="50" charset="-128"/>
            </a:endParaRPr>
          </a:p>
        </p:txBody>
      </p:sp>
      <p:sp>
        <p:nvSpPr>
          <p:cNvPr id="3" name="Subtitle 2">
            <a:extLst>
              <a:ext uri="{FF2B5EF4-FFF2-40B4-BE49-F238E27FC236}">
                <a16:creationId xmlns:a16="http://schemas.microsoft.com/office/drawing/2014/main" id="{70A05D12-F60A-4CB8-937A-F673489C76FB}"/>
              </a:ext>
            </a:extLst>
          </p:cNvPr>
          <p:cNvSpPr>
            <a:spLocks noGrp="1"/>
          </p:cNvSpPr>
          <p:nvPr>
            <p:ph type="subTitle" idx="1"/>
          </p:nvPr>
        </p:nvSpPr>
        <p:spPr>
          <a:xfrm>
            <a:off x="285750" y="628650"/>
            <a:ext cx="8572500" cy="169277"/>
          </a:xfrm>
        </p:spPr>
        <p:txBody>
          <a:bodyPr/>
          <a:lstStyle/>
          <a:p>
            <a:r>
              <a:rPr lang="en-US" sz="1100" i="1" dirty="0">
                <a:latin typeface="Meiryo UI" panose="020B0604030504040204" pitchFamily="50" charset="-128"/>
                <a:ea typeface="Meiryo UI" panose="020B0604030504040204" pitchFamily="50" charset="-128"/>
              </a:rPr>
              <a:t>CFO = Customer facing object</a:t>
            </a:r>
          </a:p>
        </p:txBody>
      </p:sp>
      <p:sp>
        <p:nvSpPr>
          <p:cNvPr id="5" name="TextBox 4">
            <a:extLst>
              <a:ext uri="{FF2B5EF4-FFF2-40B4-BE49-F238E27FC236}">
                <a16:creationId xmlns:a16="http://schemas.microsoft.com/office/drawing/2014/main" id="{4138A558-2E59-445A-9147-133309F78469}"/>
              </a:ext>
            </a:extLst>
          </p:cNvPr>
          <p:cNvSpPr txBox="1"/>
          <p:nvPr/>
        </p:nvSpPr>
        <p:spPr>
          <a:xfrm>
            <a:off x="5333080" y="944879"/>
            <a:ext cx="3445572" cy="2800767"/>
          </a:xfrm>
          <a:prstGeom prst="rect">
            <a:avLst/>
          </a:prstGeom>
          <a:noFill/>
        </p:spPr>
        <p:txBody>
          <a:bodyPr wrap="square" lIns="0" tIns="0" rIns="0" bIns="0" rtlCol="0">
            <a:spAutoFit/>
          </a:bodyPr>
          <a:lstStyle/>
          <a:p>
            <a:pPr marL="285750" indent="-285750">
              <a:buFont typeface="Arial" panose="020B0604020202020204" pitchFamily="34" charset="0"/>
              <a:buChar char="•"/>
            </a:pPr>
            <a:r>
              <a:rPr lang="ja-JP" altLang="en-US" sz="1400" dirty="0">
                <a:solidFill>
                  <a:schemeClr val="bg2"/>
                </a:solidFill>
                <a:latin typeface="Meiryo UI" panose="020B0604030504040204" pitchFamily="50" charset="-128"/>
                <a:ea typeface="Meiryo UI" panose="020B0604030504040204" pitchFamily="50" charset="-128"/>
              </a:rPr>
              <a:t>非</a:t>
            </a:r>
            <a:r>
              <a:rPr lang="en-US" altLang="ja-JP" sz="1400" dirty="0">
                <a:solidFill>
                  <a:schemeClr val="bg2"/>
                </a:solidFill>
                <a:latin typeface="Meiryo UI" panose="020B0604030504040204" pitchFamily="50" charset="-128"/>
                <a:ea typeface="Meiryo UI" panose="020B0604030504040204" pitchFamily="50" charset="-128"/>
              </a:rPr>
              <a:t>VAR</a:t>
            </a:r>
            <a:r>
              <a:rPr lang="ja-JP" altLang="en-US" sz="1400" dirty="0">
                <a:solidFill>
                  <a:schemeClr val="bg2"/>
                </a:solidFill>
                <a:latin typeface="Meiryo UI" panose="020B0604030504040204" pitchFamily="50" charset="-128"/>
                <a:ea typeface="Meiryo UI" panose="020B0604030504040204" pitchFamily="50" charset="-128"/>
              </a:rPr>
              <a:t>オーダーとは、間に再販業者様がいないエンドユーザーダイレクトの事。</a:t>
            </a:r>
            <a:endParaRPr lang="en-US" sz="1400" dirty="0">
              <a:solidFill>
                <a:schemeClr val="bg2"/>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sz="1400" dirty="0">
              <a:solidFill>
                <a:schemeClr val="bg2"/>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400" dirty="0">
                <a:solidFill>
                  <a:schemeClr val="bg2"/>
                </a:solidFill>
                <a:latin typeface="Meiryo UI" panose="020B0604030504040204" pitchFamily="50" charset="-128"/>
                <a:ea typeface="Meiryo UI" panose="020B0604030504040204" pitchFamily="50" charset="-128"/>
              </a:rPr>
              <a:t>CFO</a:t>
            </a:r>
            <a:r>
              <a:rPr lang="ja-JP" altLang="en-US" sz="1400" dirty="0">
                <a:solidFill>
                  <a:schemeClr val="bg2"/>
                </a:solidFill>
                <a:latin typeface="Meiryo UI" panose="020B0604030504040204" pitchFamily="50" charset="-128"/>
                <a:ea typeface="Meiryo UI" panose="020B0604030504040204" pitchFamily="50" charset="-128"/>
              </a:rPr>
              <a:t>はソフトウェア製品が</a:t>
            </a:r>
            <a:r>
              <a:rPr lang="en-US" altLang="ja-JP" sz="1400" dirty="0">
                <a:solidFill>
                  <a:schemeClr val="bg2"/>
                </a:solidFill>
                <a:latin typeface="Meiryo UI" panose="020B0604030504040204" pitchFamily="50" charset="-128"/>
                <a:ea typeface="Meiryo UI" panose="020B0604030504040204" pitchFamily="50" charset="-128"/>
              </a:rPr>
              <a:t>DDL</a:t>
            </a:r>
            <a:r>
              <a:rPr lang="ja-JP" altLang="en-US" sz="1400" dirty="0">
                <a:solidFill>
                  <a:schemeClr val="bg2"/>
                </a:solidFill>
                <a:latin typeface="Meiryo UI" panose="020B0604030504040204" pitchFamily="50" charset="-128"/>
                <a:ea typeface="Meiryo UI" panose="020B0604030504040204" pitchFamily="50" charset="-128"/>
              </a:rPr>
              <a:t>を利用可能であることをオーダーおよびユーザーグループのお客様の電子メールに通知します。</a:t>
            </a:r>
            <a:endParaRPr lang="en-US" sz="1400" dirty="0">
              <a:solidFill>
                <a:schemeClr val="bg2"/>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sz="1400" dirty="0">
              <a:solidFill>
                <a:schemeClr val="bg2"/>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400" dirty="0">
                <a:solidFill>
                  <a:schemeClr val="bg2"/>
                </a:solidFill>
                <a:latin typeface="Meiryo UI" panose="020B0604030504040204" pitchFamily="50" charset="-128"/>
                <a:ea typeface="Meiryo UI" panose="020B0604030504040204" pitchFamily="50" charset="-128"/>
              </a:rPr>
              <a:t>CFO</a:t>
            </a:r>
            <a:r>
              <a:rPr lang="ja-JP" altLang="en-US" sz="1400" dirty="0">
                <a:solidFill>
                  <a:schemeClr val="bg2"/>
                </a:solidFill>
                <a:latin typeface="Meiryo UI" panose="020B0604030504040204" pitchFamily="50" charset="-128"/>
                <a:ea typeface="Meiryo UI" panose="020B0604030504040204" pitchFamily="50" charset="-128"/>
              </a:rPr>
              <a:t>には以下のみが含まれます</a:t>
            </a:r>
            <a:r>
              <a:rPr lang="en-US" sz="1400" dirty="0">
                <a:solidFill>
                  <a:schemeClr val="bg2"/>
                </a:solidFill>
                <a:latin typeface="Meiryo UI" panose="020B0604030504040204" pitchFamily="50" charset="-128"/>
                <a:ea typeface="Meiryo UI" panose="020B0604030504040204" pitchFamily="50" charset="-128"/>
              </a:rPr>
              <a:t>:</a:t>
            </a:r>
          </a:p>
          <a:p>
            <a:pPr marL="628650" lvl="1" indent="-285750">
              <a:buFont typeface="Arial" panose="020B0604020202020204" pitchFamily="34" charset="0"/>
              <a:buChar char="•"/>
            </a:pPr>
            <a:r>
              <a:rPr lang="en-US" sz="1400" dirty="0">
                <a:solidFill>
                  <a:schemeClr val="bg2"/>
                </a:solidFill>
                <a:latin typeface="Meiryo UI" panose="020B0604030504040204" pitchFamily="50" charset="-128"/>
                <a:ea typeface="Meiryo UI" panose="020B0604030504040204" pitchFamily="50" charset="-128"/>
              </a:rPr>
              <a:t>Dell Order Number</a:t>
            </a:r>
          </a:p>
          <a:p>
            <a:pPr marL="628650" lvl="1" indent="-285750">
              <a:buFont typeface="Arial" panose="020B0604020202020204" pitchFamily="34" charset="0"/>
              <a:buChar char="•"/>
            </a:pPr>
            <a:r>
              <a:rPr lang="en-US" sz="1400" dirty="0">
                <a:solidFill>
                  <a:schemeClr val="bg2"/>
                </a:solidFill>
                <a:latin typeface="Meiryo UI" panose="020B0604030504040204" pitchFamily="50" charset="-128"/>
                <a:ea typeface="Meiryo UI" panose="020B0604030504040204" pitchFamily="50" charset="-128"/>
              </a:rPr>
              <a:t>Dell Customer Number</a:t>
            </a:r>
          </a:p>
          <a:p>
            <a:pPr marL="628650" lvl="1" indent="-285750">
              <a:buFont typeface="Arial" panose="020B0604020202020204" pitchFamily="34" charset="0"/>
              <a:buChar char="•"/>
            </a:pPr>
            <a:r>
              <a:rPr lang="en-US" sz="1400" dirty="0">
                <a:solidFill>
                  <a:schemeClr val="bg2"/>
                </a:solidFill>
                <a:latin typeface="Meiryo UI" panose="020B0604030504040204" pitchFamily="50" charset="-128"/>
                <a:ea typeface="Meiryo UI" panose="020B0604030504040204" pitchFamily="50" charset="-128"/>
              </a:rPr>
              <a:t>Software Title</a:t>
            </a:r>
          </a:p>
          <a:p>
            <a:pPr marL="628650" lvl="1" indent="-285750">
              <a:buFont typeface="Arial" panose="020B0604020202020204" pitchFamily="34" charset="0"/>
              <a:buChar char="•"/>
            </a:pPr>
            <a:endParaRPr lang="en-US"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400" dirty="0">
                <a:solidFill>
                  <a:schemeClr val="accent5"/>
                </a:solidFill>
                <a:latin typeface="Meiryo UI" panose="020B0604030504040204" pitchFamily="50" charset="-128"/>
                <a:ea typeface="Meiryo UI" panose="020B0604030504040204" pitchFamily="50" charset="-128"/>
              </a:rPr>
              <a:t>CFO</a:t>
            </a:r>
            <a:r>
              <a:rPr lang="ja-JP" altLang="en-US" sz="1400" dirty="0">
                <a:solidFill>
                  <a:schemeClr val="accent5"/>
                </a:solidFill>
                <a:latin typeface="Meiryo UI" panose="020B0604030504040204" pitchFamily="50" charset="-128"/>
                <a:ea typeface="Meiryo UI" panose="020B0604030504040204" pitchFamily="50" charset="-128"/>
              </a:rPr>
              <a:t>にライセンスは表示されません</a:t>
            </a:r>
            <a:r>
              <a:rPr lang="en-US" sz="1400" dirty="0">
                <a:solidFill>
                  <a:schemeClr val="accent5"/>
                </a:solidFill>
                <a:latin typeface="Meiryo UI" panose="020B0604030504040204" pitchFamily="50" charset="-128"/>
                <a:ea typeface="Meiryo UI" panose="020B0604030504040204" pitchFamily="50" charset="-128"/>
              </a:rPr>
              <a:t>.</a:t>
            </a:r>
          </a:p>
        </p:txBody>
      </p:sp>
      <p:pic>
        <p:nvPicPr>
          <p:cNvPr id="6" name="Picture 5">
            <a:extLst>
              <a:ext uri="{FF2B5EF4-FFF2-40B4-BE49-F238E27FC236}">
                <a16:creationId xmlns:a16="http://schemas.microsoft.com/office/drawing/2014/main" id="{B8061223-DC45-4341-B760-E82E40A831CA}"/>
              </a:ext>
            </a:extLst>
          </p:cNvPr>
          <p:cNvPicPr>
            <a:picLocks noChangeAspect="1"/>
          </p:cNvPicPr>
          <p:nvPr/>
        </p:nvPicPr>
        <p:blipFill>
          <a:blip r:embed="rId2"/>
          <a:stretch>
            <a:fillRect/>
          </a:stretch>
        </p:blipFill>
        <p:spPr>
          <a:xfrm>
            <a:off x="455928" y="1074053"/>
            <a:ext cx="4050288" cy="3384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5">
            <a:extLst>
              <a:ext uri="{FF2B5EF4-FFF2-40B4-BE49-F238E27FC236}">
                <a16:creationId xmlns:a16="http://schemas.microsoft.com/office/drawing/2014/main" id="{83312F28-5618-4E0B-818F-FDD9B11E21AA}"/>
              </a:ext>
            </a:extLst>
          </p:cNvPr>
          <p:cNvPicPr>
            <a:picLocks noChangeAspect="1"/>
          </p:cNvPicPr>
          <p:nvPr/>
        </p:nvPicPr>
        <p:blipFill>
          <a:blip r:embed="rId2"/>
          <a:stretch>
            <a:fillRect/>
          </a:stretch>
        </p:blipFill>
        <p:spPr>
          <a:xfrm>
            <a:off x="429802" y="1065345"/>
            <a:ext cx="4050288" cy="3384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3248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0329-C7B6-4371-A920-ABBF226E0CB8}"/>
              </a:ext>
            </a:extLst>
          </p:cNvPr>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お客様向けの通知</a:t>
            </a:r>
            <a:r>
              <a:rPr lang="en-US" altLang="ja-JP" dirty="0">
                <a:latin typeface="Meiryo UI" panose="020B0604030504040204" pitchFamily="50" charset="-128"/>
                <a:ea typeface="Meiryo UI" panose="020B0604030504040204" pitchFamily="50" charset="-128"/>
              </a:rPr>
              <a:t>(CFO)</a:t>
            </a:r>
            <a:r>
              <a:rPr lang="en-US" dirty="0">
                <a:latin typeface="Meiryo UI" panose="020B0604030504040204" pitchFamily="50" charset="-128"/>
                <a:ea typeface="Meiryo UI" panose="020B0604030504040204" pitchFamily="50" charset="-128"/>
              </a:rPr>
              <a:t> – VAR</a:t>
            </a:r>
            <a:r>
              <a:rPr lang="ja-JP" altLang="en-US" dirty="0">
                <a:latin typeface="Meiryo UI" panose="020B0604030504040204" pitchFamily="50" charset="-128"/>
                <a:ea typeface="Meiryo UI" panose="020B0604030504040204" pitchFamily="50" charset="-128"/>
              </a:rPr>
              <a:t>オーダー</a:t>
            </a:r>
            <a:endParaRPr lang="en-US" dirty="0">
              <a:latin typeface="Meiryo UI" panose="020B0604030504040204" pitchFamily="50" charset="-128"/>
              <a:ea typeface="Meiryo UI" panose="020B0604030504040204" pitchFamily="50" charset="-128"/>
            </a:endParaRPr>
          </a:p>
        </p:txBody>
      </p:sp>
      <p:sp>
        <p:nvSpPr>
          <p:cNvPr id="4" name="Subtitle 2">
            <a:extLst>
              <a:ext uri="{FF2B5EF4-FFF2-40B4-BE49-F238E27FC236}">
                <a16:creationId xmlns:a16="http://schemas.microsoft.com/office/drawing/2014/main" id="{F6082911-F9E3-46B2-AFF5-64DCC6C3C51A}"/>
              </a:ext>
            </a:extLst>
          </p:cNvPr>
          <p:cNvSpPr>
            <a:spLocks noGrp="1"/>
          </p:cNvSpPr>
          <p:nvPr>
            <p:ph type="subTitle" idx="1"/>
          </p:nvPr>
        </p:nvSpPr>
        <p:spPr>
          <a:xfrm>
            <a:off x="285750" y="628650"/>
            <a:ext cx="8572500" cy="169277"/>
          </a:xfrm>
        </p:spPr>
        <p:txBody>
          <a:bodyPr/>
          <a:lstStyle/>
          <a:p>
            <a:r>
              <a:rPr lang="en-US" sz="1100" i="1" dirty="0">
                <a:latin typeface="Meiryo UI" panose="020B0604030504040204" pitchFamily="50" charset="-128"/>
                <a:ea typeface="Meiryo UI" panose="020B0604030504040204" pitchFamily="50" charset="-128"/>
              </a:rPr>
              <a:t>CFO = Customer facing object</a:t>
            </a:r>
            <a:r>
              <a:rPr lang="ja-JP" altLang="en-US" sz="1100" i="1"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お客様向けのオブジェクト</a:t>
            </a:r>
            <a:endParaRPr lang="en-US" sz="1100" i="1" dirty="0">
              <a:latin typeface="Meiryo UI" panose="020B0604030504040204" pitchFamily="50" charset="-128"/>
              <a:ea typeface="Meiryo UI" panose="020B0604030504040204" pitchFamily="50" charset="-128"/>
            </a:endParaRPr>
          </a:p>
        </p:txBody>
      </p:sp>
      <p:sp>
        <p:nvSpPr>
          <p:cNvPr id="6" name="TextBox 5">
            <a:extLst>
              <a:ext uri="{FF2B5EF4-FFF2-40B4-BE49-F238E27FC236}">
                <a16:creationId xmlns:a16="http://schemas.microsoft.com/office/drawing/2014/main" id="{904B65DD-11D9-4982-8F98-A97201DADC9A}"/>
              </a:ext>
            </a:extLst>
          </p:cNvPr>
          <p:cNvSpPr txBox="1"/>
          <p:nvPr/>
        </p:nvSpPr>
        <p:spPr>
          <a:xfrm>
            <a:off x="3723437" y="1051559"/>
            <a:ext cx="5134813" cy="344709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altLang="ja-JP" sz="1400" dirty="0">
                <a:solidFill>
                  <a:schemeClr val="bg2"/>
                </a:solidFill>
                <a:latin typeface="Meiryo UI" panose="020B0604030504040204" pitchFamily="50" charset="-128"/>
                <a:ea typeface="Meiryo UI" panose="020B0604030504040204" pitchFamily="50" charset="-128"/>
              </a:rPr>
              <a:t>VAR</a:t>
            </a:r>
            <a:r>
              <a:rPr lang="ja-JP" altLang="en-US" sz="1400" dirty="0">
                <a:solidFill>
                  <a:schemeClr val="bg2"/>
                </a:solidFill>
                <a:latin typeface="Meiryo UI" panose="020B0604030504040204" pitchFamily="50" charset="-128"/>
                <a:ea typeface="Meiryo UI" panose="020B0604030504040204" pitchFamily="50" charset="-128"/>
              </a:rPr>
              <a:t>オーダーとは、リセラー</a:t>
            </a:r>
            <a:r>
              <a:rPr lang="en-US" altLang="ja-JP" sz="1400" dirty="0">
                <a:solidFill>
                  <a:schemeClr val="bg2"/>
                </a:solidFill>
                <a:latin typeface="Meiryo UI" panose="020B0604030504040204" pitchFamily="50" charset="-128"/>
                <a:ea typeface="Meiryo UI" panose="020B0604030504040204" pitchFamily="50" charset="-128"/>
              </a:rPr>
              <a:t>(</a:t>
            </a:r>
            <a:r>
              <a:rPr lang="ja-JP" altLang="en-US" sz="1400" dirty="0">
                <a:solidFill>
                  <a:schemeClr val="bg2"/>
                </a:solidFill>
                <a:latin typeface="Meiryo UI" panose="020B0604030504040204" pitchFamily="50" charset="-128"/>
                <a:ea typeface="Meiryo UI" panose="020B0604030504040204" pitchFamily="50" charset="-128"/>
              </a:rPr>
              <a:t>パートナー</a:t>
            </a:r>
            <a:r>
              <a:rPr lang="en-US" altLang="ja-JP" sz="1400" dirty="0">
                <a:solidFill>
                  <a:schemeClr val="bg2"/>
                </a:solidFill>
                <a:latin typeface="Meiryo UI" panose="020B0604030504040204" pitchFamily="50" charset="-128"/>
                <a:ea typeface="Meiryo UI" panose="020B0604030504040204" pitchFamily="50" charset="-128"/>
              </a:rPr>
              <a:t>/</a:t>
            </a:r>
            <a:r>
              <a:rPr lang="ja-JP" altLang="en-US" sz="1400" dirty="0">
                <a:solidFill>
                  <a:schemeClr val="bg2"/>
                </a:solidFill>
                <a:latin typeface="Meiryo UI" panose="020B0604030504040204" pitchFamily="50" charset="-128"/>
                <a:ea typeface="Meiryo UI" panose="020B0604030504040204" pitchFamily="50" charset="-128"/>
              </a:rPr>
              <a:t>ディストリビューター</a:t>
            </a:r>
            <a:r>
              <a:rPr lang="en-US" altLang="ja-JP" sz="1400" dirty="0">
                <a:solidFill>
                  <a:schemeClr val="bg2"/>
                </a:solidFill>
                <a:latin typeface="Meiryo UI" panose="020B0604030504040204" pitchFamily="50" charset="-128"/>
                <a:ea typeface="Meiryo UI" panose="020B0604030504040204" pitchFamily="50" charset="-128"/>
              </a:rPr>
              <a:t>)</a:t>
            </a:r>
            <a:r>
              <a:rPr lang="ja-JP" altLang="en-US" sz="1400" dirty="0">
                <a:solidFill>
                  <a:schemeClr val="bg2"/>
                </a:solidFill>
                <a:latin typeface="Meiryo UI" panose="020B0604030504040204" pitchFamily="50" charset="-128"/>
                <a:ea typeface="Meiryo UI" panose="020B0604030504040204" pitchFamily="50" charset="-128"/>
              </a:rPr>
              <a:t>様を介したオーダーの事。</a:t>
            </a:r>
            <a:endParaRPr lang="en-US" sz="1400" dirty="0">
              <a:solidFill>
                <a:schemeClr val="bg2"/>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sz="1400" dirty="0">
              <a:solidFill>
                <a:schemeClr val="bg2"/>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400" dirty="0">
                <a:solidFill>
                  <a:schemeClr val="bg2"/>
                </a:solidFill>
                <a:latin typeface="Meiryo UI" panose="020B0604030504040204" pitchFamily="50" charset="-128"/>
                <a:ea typeface="Meiryo UI" panose="020B0604030504040204" pitchFamily="50" charset="-128"/>
              </a:rPr>
              <a:t>VAR</a:t>
            </a:r>
            <a:r>
              <a:rPr lang="ja-JP" altLang="en-US" sz="1400" dirty="0">
                <a:solidFill>
                  <a:schemeClr val="bg2"/>
                </a:solidFill>
                <a:latin typeface="Meiryo UI" panose="020B0604030504040204" pitchFamily="50" charset="-128"/>
                <a:ea typeface="Meiryo UI" panose="020B0604030504040204" pitchFamily="50" charset="-128"/>
              </a:rPr>
              <a:t>オーダーでは、</a:t>
            </a:r>
            <a:r>
              <a:rPr lang="en-US" altLang="ja-JP" sz="1400" dirty="0">
                <a:solidFill>
                  <a:schemeClr val="bg2"/>
                </a:solidFill>
                <a:latin typeface="Meiryo UI" panose="020B0604030504040204" pitchFamily="50" charset="-128"/>
                <a:ea typeface="Meiryo UI" panose="020B0604030504040204" pitchFamily="50" charset="-128"/>
              </a:rPr>
              <a:t>DDL</a:t>
            </a:r>
            <a:r>
              <a:rPr lang="ja-JP" altLang="en-US" sz="1400" dirty="0">
                <a:solidFill>
                  <a:schemeClr val="bg2"/>
                </a:solidFill>
                <a:latin typeface="Meiryo UI" panose="020B0604030504040204" pitchFamily="50" charset="-128"/>
                <a:ea typeface="Meiryo UI" panose="020B0604030504040204" pitchFamily="50" charset="-128"/>
              </a:rPr>
              <a:t>でソフトウェア資格を確認する前に、</a:t>
            </a:r>
            <a:endParaRPr lang="en-US" altLang="ja-JP" sz="1400" dirty="0">
              <a:solidFill>
                <a:schemeClr val="bg2"/>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solidFill>
                  <a:schemeClr val="bg2"/>
                </a:solidFill>
                <a:latin typeface="Meiryo UI" panose="020B0604030504040204" pitchFamily="50" charset="-128"/>
                <a:ea typeface="Meiryo UI" panose="020B0604030504040204" pitchFamily="50" charset="-128"/>
              </a:rPr>
              <a:t>ユニークな登録コード</a:t>
            </a:r>
            <a:r>
              <a:rPr lang="en-US" altLang="ja-JP" sz="1400" dirty="0">
                <a:solidFill>
                  <a:schemeClr val="bg2"/>
                </a:solidFill>
                <a:latin typeface="Meiryo UI" panose="020B0604030504040204" pitchFamily="50" charset="-128"/>
                <a:ea typeface="Meiryo UI" panose="020B0604030504040204" pitchFamily="50" charset="-128"/>
              </a:rPr>
              <a:t>(Registration Code)</a:t>
            </a:r>
            <a:r>
              <a:rPr lang="ja-JP" altLang="en-US" sz="1400" dirty="0">
                <a:solidFill>
                  <a:schemeClr val="bg2"/>
                </a:solidFill>
                <a:latin typeface="Meiryo UI" panose="020B0604030504040204" pitchFamily="50" charset="-128"/>
                <a:ea typeface="Meiryo UI" panose="020B0604030504040204" pitchFamily="50" charset="-128"/>
              </a:rPr>
              <a:t>のプロセスがあります。</a:t>
            </a:r>
            <a:endParaRPr lang="en-US" sz="1400" dirty="0">
              <a:solidFill>
                <a:schemeClr val="bg2"/>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sz="1400" dirty="0">
              <a:solidFill>
                <a:schemeClr val="bg2"/>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400" dirty="0">
                <a:solidFill>
                  <a:schemeClr val="bg2"/>
                </a:solidFill>
                <a:latin typeface="Meiryo UI" panose="020B0604030504040204" pitchFamily="50" charset="-128"/>
                <a:ea typeface="Meiryo UI" panose="020B0604030504040204" pitchFamily="50" charset="-128"/>
              </a:rPr>
              <a:t>CFO</a:t>
            </a:r>
            <a:r>
              <a:rPr lang="ja-JP" altLang="en-US" sz="1400" dirty="0">
                <a:solidFill>
                  <a:schemeClr val="bg2"/>
                </a:solidFill>
                <a:latin typeface="Meiryo UI" panose="020B0604030504040204" pitchFamily="50" charset="-128"/>
                <a:ea typeface="Meiryo UI" panose="020B0604030504040204" pitchFamily="50" charset="-128"/>
              </a:rPr>
              <a:t>には以下のみが含まれます</a:t>
            </a:r>
            <a:r>
              <a:rPr lang="en-US" sz="1400" dirty="0">
                <a:solidFill>
                  <a:schemeClr val="bg2"/>
                </a:solidFill>
                <a:latin typeface="Meiryo UI" panose="020B0604030504040204" pitchFamily="50" charset="-128"/>
                <a:ea typeface="Meiryo UI" panose="020B0604030504040204" pitchFamily="50" charset="-128"/>
              </a:rPr>
              <a:t>:</a:t>
            </a:r>
          </a:p>
          <a:p>
            <a:pPr marL="628650" lvl="1" indent="-285750">
              <a:buFont typeface="Arial" panose="020B0604020202020204" pitchFamily="34" charset="0"/>
              <a:buChar char="•"/>
            </a:pPr>
            <a:r>
              <a:rPr lang="en-US" sz="1400" dirty="0">
                <a:solidFill>
                  <a:schemeClr val="bg2"/>
                </a:solidFill>
                <a:latin typeface="Meiryo UI" panose="020B0604030504040204" pitchFamily="50" charset="-128"/>
                <a:ea typeface="Meiryo UI" panose="020B0604030504040204" pitchFamily="50" charset="-128"/>
              </a:rPr>
              <a:t>Dell Order Number</a:t>
            </a:r>
          </a:p>
          <a:p>
            <a:pPr marL="628650" lvl="1" indent="-285750">
              <a:buFont typeface="Arial" panose="020B0604020202020204" pitchFamily="34" charset="0"/>
              <a:buChar char="•"/>
            </a:pPr>
            <a:r>
              <a:rPr lang="en-US" sz="1400" dirty="0">
                <a:solidFill>
                  <a:schemeClr val="bg2"/>
                </a:solidFill>
                <a:latin typeface="Meiryo UI" panose="020B0604030504040204" pitchFamily="50" charset="-128"/>
                <a:ea typeface="Meiryo UI" panose="020B0604030504040204" pitchFamily="50" charset="-128"/>
              </a:rPr>
              <a:t>Dell Customer Number</a:t>
            </a:r>
          </a:p>
          <a:p>
            <a:pPr marL="628650" lvl="1" indent="-285750">
              <a:buFont typeface="Arial" panose="020B0604020202020204" pitchFamily="34" charset="0"/>
              <a:buChar char="•"/>
            </a:pPr>
            <a:r>
              <a:rPr lang="en-US" sz="1400" dirty="0">
                <a:solidFill>
                  <a:schemeClr val="bg2"/>
                </a:solidFill>
                <a:latin typeface="Meiryo UI" panose="020B0604030504040204" pitchFamily="50" charset="-128"/>
                <a:ea typeface="Meiryo UI" panose="020B0604030504040204" pitchFamily="50" charset="-128"/>
              </a:rPr>
              <a:t>Software Title</a:t>
            </a:r>
          </a:p>
          <a:p>
            <a:pPr marL="628650" lvl="1" indent="-285750">
              <a:buFont typeface="Arial" panose="020B0604020202020204" pitchFamily="34" charset="0"/>
              <a:buChar char="•"/>
            </a:pPr>
            <a:r>
              <a:rPr lang="en-US" sz="1400" dirty="0">
                <a:solidFill>
                  <a:schemeClr val="bg2"/>
                </a:solidFill>
                <a:latin typeface="Meiryo UI" panose="020B0604030504040204" pitchFamily="50" charset="-128"/>
                <a:ea typeface="Meiryo UI" panose="020B0604030504040204" pitchFamily="50" charset="-128"/>
              </a:rPr>
              <a:t>Registration Code</a:t>
            </a:r>
          </a:p>
          <a:p>
            <a:pPr marL="628650" lvl="1" indent="-285750">
              <a:buFont typeface="Arial" panose="020B0604020202020204" pitchFamily="34" charset="0"/>
              <a:buChar char="•"/>
            </a:pPr>
            <a:endParaRPr lang="en-US"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400" dirty="0">
                <a:solidFill>
                  <a:schemeClr val="accent5"/>
                </a:solidFill>
                <a:latin typeface="Meiryo UI" panose="020B0604030504040204" pitchFamily="50" charset="-128"/>
                <a:ea typeface="Meiryo UI" panose="020B0604030504040204" pitchFamily="50" charset="-128"/>
              </a:rPr>
              <a:t>CFO</a:t>
            </a:r>
            <a:r>
              <a:rPr lang="ja-JP" altLang="en-US" sz="1400" dirty="0">
                <a:solidFill>
                  <a:schemeClr val="accent5"/>
                </a:solidFill>
                <a:latin typeface="Meiryo UI" panose="020B0604030504040204" pitchFamily="50" charset="-128"/>
                <a:ea typeface="Meiryo UI" panose="020B0604030504040204" pitchFamily="50" charset="-128"/>
              </a:rPr>
              <a:t>にライセンスは表示されません。</a:t>
            </a:r>
            <a:endParaRPr lang="en-US" altLang="ja-JP" sz="1400" dirty="0">
              <a:solidFill>
                <a:schemeClr val="accent5"/>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sz="1400" dirty="0">
              <a:solidFill>
                <a:schemeClr val="accent5"/>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solidFill>
                  <a:schemeClr val="bg2"/>
                </a:solidFill>
                <a:latin typeface="Meiryo UI" panose="020B0604030504040204" pitchFamily="50" charset="-128"/>
                <a:ea typeface="Meiryo UI" panose="020B0604030504040204" pitchFamily="50" charset="-128"/>
              </a:rPr>
              <a:t>以下</a:t>
            </a:r>
            <a:r>
              <a:rPr lang="en-US" altLang="ja-JP" sz="1400" dirty="0">
                <a:solidFill>
                  <a:schemeClr val="bg2"/>
                </a:solidFill>
                <a:latin typeface="Meiryo UI" panose="020B0604030504040204" pitchFamily="50" charset="-128"/>
                <a:ea typeface="Meiryo UI" panose="020B0604030504040204" pitchFamily="50" charset="-128"/>
              </a:rPr>
              <a:t>PDF</a:t>
            </a:r>
            <a:r>
              <a:rPr lang="ja-JP" altLang="en-US" sz="1400" dirty="0">
                <a:solidFill>
                  <a:schemeClr val="bg2"/>
                </a:solidFill>
                <a:latin typeface="Meiryo UI" panose="020B0604030504040204" pitchFamily="50" charset="-128"/>
                <a:ea typeface="Meiryo UI" panose="020B0604030504040204" pitchFamily="50" charset="-128"/>
              </a:rPr>
              <a:t>では登録コード</a:t>
            </a:r>
            <a:r>
              <a:rPr lang="en-US" altLang="ja-JP" sz="1400" dirty="0">
                <a:solidFill>
                  <a:schemeClr val="bg2"/>
                </a:solidFill>
                <a:latin typeface="Meiryo UI" panose="020B0604030504040204" pitchFamily="50" charset="-128"/>
                <a:ea typeface="Meiryo UI" panose="020B0604030504040204" pitchFamily="50" charset="-128"/>
              </a:rPr>
              <a:t>(Registration Code)</a:t>
            </a:r>
            <a:r>
              <a:rPr lang="ja-JP" altLang="en-US" sz="1400" dirty="0">
                <a:solidFill>
                  <a:schemeClr val="bg2"/>
                </a:solidFill>
                <a:latin typeface="Meiryo UI" panose="020B0604030504040204" pitchFamily="50" charset="-128"/>
                <a:ea typeface="Meiryo UI" panose="020B0604030504040204" pitchFamily="50" charset="-128"/>
              </a:rPr>
              <a:t> のプロセスについて説明しています。</a:t>
            </a:r>
            <a:endParaRPr lang="en-US" sz="1400" dirty="0">
              <a:solidFill>
                <a:schemeClr val="bg2"/>
              </a:solidFill>
              <a:latin typeface="Meiryo UI" panose="020B0604030504040204" pitchFamily="50" charset="-128"/>
              <a:ea typeface="Meiryo UI" panose="020B0604030504040204" pitchFamily="50" charset="-128"/>
            </a:endParaRPr>
          </a:p>
        </p:txBody>
      </p:sp>
      <p:graphicFrame>
        <p:nvGraphicFramePr>
          <p:cNvPr id="8" name="Object 7">
            <a:extLst>
              <a:ext uri="{FF2B5EF4-FFF2-40B4-BE49-F238E27FC236}">
                <a16:creationId xmlns:a16="http://schemas.microsoft.com/office/drawing/2014/main" id="{D1C70578-8E3D-484F-AB62-C0A8BAA1278C}"/>
              </a:ext>
            </a:extLst>
          </p:cNvPr>
          <p:cNvGraphicFramePr>
            <a:graphicFrameLocks noChangeAspect="1"/>
          </p:cNvGraphicFramePr>
          <p:nvPr>
            <p:extLst>
              <p:ext uri="{D42A27DB-BD31-4B8C-83A1-F6EECF244321}">
                <p14:modId xmlns:p14="http://schemas.microsoft.com/office/powerpoint/2010/main" val="1557655122"/>
              </p:ext>
            </p:extLst>
          </p:nvPr>
        </p:nvGraphicFramePr>
        <p:xfrm>
          <a:off x="5700961" y="4394564"/>
          <a:ext cx="1433512" cy="457200"/>
        </p:xfrm>
        <a:graphic>
          <a:graphicData uri="http://schemas.openxmlformats.org/presentationml/2006/ole">
            <mc:AlternateContent xmlns:mc="http://schemas.openxmlformats.org/markup-compatibility/2006">
              <mc:Choice xmlns:v="urn:schemas-microsoft-com:vml" Requires="v">
                <p:oleObj name="パッケージャー シェル オブジェクト" showAsIcon="1" r:id="rId3" imgW="1433880" imgH="456480" progId="Package">
                  <p:embed/>
                </p:oleObj>
              </mc:Choice>
              <mc:Fallback>
                <p:oleObj name="パッケージャー シェル オブジェクト" showAsIcon="1" r:id="rId3" imgW="1433880" imgH="456480" progId="Package">
                  <p:embed/>
                  <p:pic>
                    <p:nvPicPr>
                      <p:cNvPr id="8" name="Object 7">
                        <a:extLst>
                          <a:ext uri="{FF2B5EF4-FFF2-40B4-BE49-F238E27FC236}">
                            <a16:creationId xmlns:a16="http://schemas.microsoft.com/office/drawing/2014/main" id="{D1C70578-8E3D-484F-AB62-C0A8BAA1278C}"/>
                          </a:ext>
                        </a:extLst>
                      </p:cNvPr>
                      <p:cNvPicPr/>
                      <p:nvPr/>
                    </p:nvPicPr>
                    <p:blipFill>
                      <a:blip r:embed="rId4"/>
                      <a:stretch>
                        <a:fillRect/>
                      </a:stretch>
                    </p:blipFill>
                    <p:spPr>
                      <a:xfrm>
                        <a:off x="5700961" y="4394564"/>
                        <a:ext cx="1433512" cy="457200"/>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FA87DBB1-AEA4-4D32-8DCB-EDAEB79DCC53}"/>
              </a:ext>
            </a:extLst>
          </p:cNvPr>
          <p:cNvPicPr>
            <a:picLocks noChangeAspect="1"/>
          </p:cNvPicPr>
          <p:nvPr/>
        </p:nvPicPr>
        <p:blipFill>
          <a:blip r:embed="rId5"/>
          <a:stretch>
            <a:fillRect/>
          </a:stretch>
        </p:blipFill>
        <p:spPr>
          <a:xfrm>
            <a:off x="285750" y="963327"/>
            <a:ext cx="2805494" cy="35515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Straight Arrow Connector 6">
            <a:extLst>
              <a:ext uri="{FF2B5EF4-FFF2-40B4-BE49-F238E27FC236}">
                <a16:creationId xmlns:a16="http://schemas.microsoft.com/office/drawing/2014/main" id="{E957774A-0EAE-4853-855E-122B00E2D04A}"/>
              </a:ext>
            </a:extLst>
          </p:cNvPr>
          <p:cNvCxnSpPr>
            <a:cxnSpLocks/>
          </p:cNvCxnSpPr>
          <p:nvPr/>
        </p:nvCxnSpPr>
        <p:spPr>
          <a:xfrm flipH="1">
            <a:off x="1480782" y="1918130"/>
            <a:ext cx="2418221" cy="165076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0810124"/>
      </p:ext>
    </p:extLst>
  </p:cSld>
  <p:clrMapOvr>
    <a:masterClrMapping/>
  </p:clrMapOvr>
</p:sld>
</file>

<file path=ppt/theme/theme1.xml><?xml version="1.0" encoding="utf-8"?>
<a:theme xmlns:a="http://schemas.openxmlformats.org/drawingml/2006/main" name="2020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Feb DTCP Charla Update" id="{BD0C8762-693A-4553-BC98-79B8ECD9C5AB}" vid="{E5D29BB0-A533-4428-B329-B8BCEDB65969}"/>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llEMC_internal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PT_Template_16x9" id="{B8B5C6D0-E3FF-4310-9DCF-1B14F86F2E69}" vid="{627FB30F-31F4-4FBE-8A3A-F7BC81DAC0BD}"/>
    </a:ext>
  </a:extLst>
</a:theme>
</file>

<file path=ppt/theme/theme5.xml><?xml version="1.0" encoding="utf-8"?>
<a:theme xmlns:a="http://schemas.openxmlformats.org/drawingml/2006/main" name="8_DellEMC_internal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PT_Template_16x9" id="{B8B5C6D0-E3FF-4310-9DCF-1B14F86F2E69}" vid="{627FB30F-31F4-4FBE-8A3A-F7BC81DAC0BD}"/>
    </a:ext>
  </a:extLst>
</a:theme>
</file>

<file path=ppt/theme/theme6.xml><?xml version="1.0" encoding="utf-8"?>
<a:theme xmlns:a="http://schemas.openxmlformats.org/drawingml/2006/main" name="Office Them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1819</Words>
  <Application>Microsoft Office PowerPoint</Application>
  <PresentationFormat>画面に合わせる (16:9)</PresentationFormat>
  <Paragraphs>215</Paragraphs>
  <Slides>19</Slides>
  <Notes>4</Notes>
  <HiddenSlides>0</HiddenSlides>
  <MMClips>0</MMClips>
  <ScaleCrop>false</ScaleCrop>
  <HeadingPairs>
    <vt:vector size="8" baseType="variant">
      <vt:variant>
        <vt:lpstr>使用されているフォント</vt:lpstr>
      </vt:variant>
      <vt:variant>
        <vt:i4>9</vt:i4>
      </vt:variant>
      <vt:variant>
        <vt:lpstr>テーマ</vt:lpstr>
      </vt:variant>
      <vt:variant>
        <vt:i4>5</vt:i4>
      </vt:variant>
      <vt:variant>
        <vt:lpstr>埋め込まれた OLE サーバー</vt:lpstr>
      </vt:variant>
      <vt:variant>
        <vt:i4>3</vt:i4>
      </vt:variant>
      <vt:variant>
        <vt:lpstr>スライド タイトル</vt:lpstr>
      </vt:variant>
      <vt:variant>
        <vt:i4>19</vt:i4>
      </vt:variant>
    </vt:vector>
  </HeadingPairs>
  <TitlesOfParts>
    <vt:vector size="36" baseType="lpstr">
      <vt:lpstr>Meiryo UI</vt:lpstr>
      <vt:lpstr>Museo For Dell 300</vt:lpstr>
      <vt:lpstr>Museo Sans For Dell</vt:lpstr>
      <vt:lpstr>Arial</vt:lpstr>
      <vt:lpstr>Arial Black</vt:lpstr>
      <vt:lpstr>Calibri</vt:lpstr>
      <vt:lpstr>Calibri Light</vt:lpstr>
      <vt:lpstr>Courier New</vt:lpstr>
      <vt:lpstr>Wingdings</vt:lpstr>
      <vt:lpstr>2020 Dell Tech template</vt:lpstr>
      <vt:lpstr>4_Custom Design</vt:lpstr>
      <vt:lpstr>Custom Design</vt:lpstr>
      <vt:lpstr>DellEMC_internal_template</vt:lpstr>
      <vt:lpstr>8_DellEMC_internal_template</vt:lpstr>
      <vt:lpstr>パッケージ</vt:lpstr>
      <vt:lpstr>パッケージャー シェル オブジェクト</vt:lpstr>
      <vt:lpstr>Acrobat Document</vt:lpstr>
      <vt:lpstr>Dell Digital Lockerご紹介資料(ISG COIP製品専用) 2022年10月版</vt:lpstr>
      <vt:lpstr>PowerPoint プレゼンテーション</vt:lpstr>
      <vt:lpstr>OSC/GiiのDellオーダーとMyQuotesオーダー</vt:lpstr>
      <vt:lpstr>Digital Fulfillment</vt:lpstr>
      <vt:lpstr>Dell Digital Locker (DDL)</vt:lpstr>
      <vt:lpstr>Software Licensing Central (SLC)</vt:lpstr>
      <vt:lpstr>Dell Digital Locker (DDL) – PACのプロセス</vt:lpstr>
      <vt:lpstr>お客様向けの通知(CFO) – 非VARオーダー</vt:lpstr>
      <vt:lpstr>お客様向けの通知(CFO) – VARオーダー</vt:lpstr>
      <vt:lpstr>Dell Digital Lockerの概要:</vt:lpstr>
      <vt:lpstr>ソフトウェア資格の検索 - DDL</vt:lpstr>
      <vt:lpstr>ソフトウェア資格の詳細- DDL</vt:lpstr>
      <vt:lpstr>Software Licensing Central (SLC) – ケース1</vt:lpstr>
      <vt:lpstr>Software Licensing Central (SLC) –ケース2</vt:lpstr>
      <vt:lpstr>Software Licensing Central (SLC) –ケース3</vt:lpstr>
      <vt:lpstr>Dell Digital Locker (DDL)に関するサポート</vt:lpstr>
      <vt:lpstr>Customer Careへの問合せ方法(ダイレクト購入のお客様向け)</vt:lpstr>
      <vt:lpstr>Customer Careへの問合せ方法(リセラー経由で購入のお客様向け)</vt:lpstr>
      <vt:lpstr>Software Licensing Central (SLC)のトラブルサポート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Dell Digital Lockerご紹介資料(ISG COIP製品専用) 2022年10月版</dc:title>
  <dc:creator/>
  <cp:lastModifiedBy/>
  <cp:revision>8</cp:revision>
  <dcterms:created xsi:type="dcterms:W3CDTF">2021-02-26T03:06:34Z</dcterms:created>
  <dcterms:modified xsi:type="dcterms:W3CDTF">2022-11-25T06:47:59Z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7cb76b2-10b8-4fe1-93d4-2202842406cd_Enabled">
    <vt:lpwstr>True</vt:lpwstr>
  </property>
  <property fmtid="{D5CDD505-2E9C-101B-9397-08002B2CF9AE}" pid="3" name="MSIP_Label_17cb76b2-10b8-4fe1-93d4-2202842406cd_SiteId">
    <vt:lpwstr>945c199a-83a2-4e80-9f8c-5a91be5752dd</vt:lpwstr>
  </property>
  <property fmtid="{D5CDD505-2E9C-101B-9397-08002B2CF9AE}" pid="4" name="MSIP_Label_17cb76b2-10b8-4fe1-93d4-2202842406cd_Owner">
    <vt:lpwstr>Kensuke_Mori@Dell.com</vt:lpwstr>
  </property>
  <property fmtid="{D5CDD505-2E9C-101B-9397-08002B2CF9AE}" pid="5" name="MSIP_Label_17cb76b2-10b8-4fe1-93d4-2202842406cd_SetDate">
    <vt:lpwstr>2021-02-26T03:06:52.4630410Z</vt:lpwstr>
  </property>
  <property fmtid="{D5CDD505-2E9C-101B-9397-08002B2CF9AE}" pid="6" name="MSIP_Label_17cb76b2-10b8-4fe1-93d4-2202842406cd_Name">
    <vt:lpwstr>External Public</vt:lpwstr>
  </property>
  <property fmtid="{D5CDD505-2E9C-101B-9397-08002B2CF9AE}" pid="7" name="MSIP_Label_17cb76b2-10b8-4fe1-93d4-2202842406cd_Application">
    <vt:lpwstr>Microsoft Azure Information Protection</vt:lpwstr>
  </property>
  <property fmtid="{D5CDD505-2E9C-101B-9397-08002B2CF9AE}" pid="8" name="MSIP_Label_17cb76b2-10b8-4fe1-93d4-2202842406cd_ActionId">
    <vt:lpwstr>e7c705db-7a69-46f8-bd44-d9c26ae0edd7</vt:lpwstr>
  </property>
  <property fmtid="{D5CDD505-2E9C-101B-9397-08002B2CF9AE}" pid="9" name="MSIP_Label_17cb76b2-10b8-4fe1-93d4-2202842406cd_Extended_MSFT_Method">
    <vt:lpwstr>Manual</vt:lpwstr>
  </property>
  <property fmtid="{D5CDD505-2E9C-101B-9397-08002B2CF9AE}" pid="10" name="aiplabel">
    <vt:lpwstr>External Public</vt:lpwstr>
  </property>
</Properties>
</file>